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C3488-7392-4D9D-B333-B83AA079DBAF}" type="doc">
      <dgm:prSet loTypeId="urn:microsoft.com/office/officeart/2005/8/layout/matrix1" loCatId="matrix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pl-PL"/>
        </a:p>
      </dgm:t>
    </dgm:pt>
    <dgm:pt modelId="{9187FD34-7CD5-4660-8E34-BBDDC9FDA7B6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800" b="1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FME</a:t>
          </a:r>
        </a:p>
      </dgm:t>
    </dgm:pt>
    <dgm:pt modelId="{4A34DEF5-4258-47E7-B63A-FED0B9A57BAC}" type="parTrans" cxnId="{0CCE1B87-C77A-4127-B8CB-AEDD8FD3B8E2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BF5B880A-E034-4497-9D1F-0F6EF35D17AB}" type="sibTrans" cxnId="{0CCE1B87-C77A-4127-B8CB-AEDD8FD3B8E2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1EC52536-ECAA-47B3-842D-9ACB06E727E5}">
      <dgm:prSet phldrT="[Tekst]" custT="1"/>
      <dgm:spPr>
        <a:ln w="38100">
          <a:solidFill>
            <a:srgbClr val="0070C0"/>
          </a:solidFill>
        </a:ln>
      </dgm:spPr>
      <dgm:t>
        <a:bodyPr/>
        <a:lstStyle/>
        <a:p>
          <a:r>
            <a:rPr lang="en-GB" sz="28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Applied Mechanics</a:t>
          </a:r>
        </a:p>
      </dgm:t>
    </dgm:pt>
    <dgm:pt modelId="{67EB69F4-366A-4A32-9D84-FA73F2CBB594}" type="parTrans" cxnId="{8A237351-27F3-4D3A-871A-DE8C4506C02C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2B63CD85-DAF0-4CDC-BDBF-73843AB5B67C}" type="sibTrans" cxnId="{8A237351-27F3-4D3A-871A-DE8C4506C02C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9C0AD82C-B669-4AA1-A11C-7E101B6FA51C}">
      <dgm:prSet phldrT="[Tekst]" custT="1"/>
      <dgm:spPr>
        <a:ln w="38100">
          <a:solidFill>
            <a:srgbClr val="0070C0"/>
          </a:solidFill>
        </a:ln>
      </dgm:spPr>
      <dgm:t>
        <a:bodyPr/>
        <a:lstStyle/>
        <a:p>
          <a:r>
            <a:rPr lang="en-GB" sz="28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Mechanical Technology</a:t>
          </a:r>
        </a:p>
      </dgm:t>
    </dgm:pt>
    <dgm:pt modelId="{7BD27BE4-A236-4248-ACB0-554FA37E83D2}" type="parTrans" cxnId="{5C7B58F3-99CA-4CFC-9A42-6EB1FC31E81B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000A0FA8-6DDD-4265-9A5B-9C97F3373E92}" type="sibTrans" cxnId="{5C7B58F3-99CA-4CFC-9A42-6EB1FC31E81B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ECB9B361-CD6E-46C6-8D4D-0BF17821C830}">
      <dgm:prSet phldrT="[Tekst]" custT="1"/>
      <dgm:spPr>
        <a:ln w="38100">
          <a:solidFill>
            <a:srgbClr val="0070C0"/>
          </a:solidFill>
        </a:ln>
      </dgm:spPr>
      <dgm:t>
        <a:bodyPr/>
        <a:lstStyle/>
        <a:p>
          <a:r>
            <a:rPr lang="en-GB" sz="28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Machine Design</a:t>
          </a:r>
        </a:p>
      </dgm:t>
    </dgm:pt>
    <dgm:pt modelId="{3F453D15-7528-44D6-97AA-352BE91178C9}" type="parTrans" cxnId="{924ED0DE-3B9D-4B1E-A930-371E99B69260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D8844C1A-4908-4D38-BE93-F3505F22909B}" type="sibTrans" cxnId="{924ED0DE-3B9D-4B1E-A930-371E99B69260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05707D89-3A08-4E26-B3B2-293C0BAC8AE2}">
      <dgm:prSet phldrT="[Tekst]" custT="1"/>
      <dgm:spPr>
        <a:ln w="38100">
          <a:solidFill>
            <a:srgbClr val="0070C0"/>
          </a:solidFill>
        </a:ln>
      </dgm:spPr>
      <dgm:t>
        <a:bodyPr/>
        <a:lstStyle/>
        <a:p>
          <a:r>
            <a:rPr lang="en-GB" sz="28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Materials Technology</a:t>
          </a:r>
        </a:p>
      </dgm:t>
    </dgm:pt>
    <dgm:pt modelId="{5E860FA4-7A19-43D3-9AF4-8083544B0708}" type="sibTrans" cxnId="{955ECCF9-0841-4899-8672-4FBDCE33E49E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998D886B-9843-43FF-9B3C-94964D603C42}" type="parTrans" cxnId="{955ECCF9-0841-4899-8672-4FBDCE33E49E}">
      <dgm:prSet/>
      <dgm:spPr/>
      <dgm:t>
        <a:bodyPr/>
        <a:lstStyle/>
        <a:p>
          <a:endParaRPr lang="pl-PL" sz="2800">
            <a:latin typeface="Arial Narrow" panose="020B0606020202030204" pitchFamily="34" charset="0"/>
          </a:endParaRPr>
        </a:p>
      </dgm:t>
    </dgm:pt>
    <dgm:pt modelId="{52BDA11E-6FF8-459B-90BA-6696B96B0C68}" type="pres">
      <dgm:prSet presAssocID="{7EFC3488-7392-4D9D-B333-B83AA079DBA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3DCF09F-A628-4F32-BDA7-A8BA45D7C6AB}" type="pres">
      <dgm:prSet presAssocID="{7EFC3488-7392-4D9D-B333-B83AA079DBAF}" presName="matrix" presStyleCnt="0"/>
      <dgm:spPr/>
    </dgm:pt>
    <dgm:pt modelId="{76899F64-458B-49EB-9DA9-ED188A7A9745}" type="pres">
      <dgm:prSet presAssocID="{7EFC3488-7392-4D9D-B333-B83AA079DBAF}" presName="tile1" presStyleLbl="node1" presStyleIdx="0" presStyleCnt="4"/>
      <dgm:spPr/>
    </dgm:pt>
    <dgm:pt modelId="{CBA12ACC-EEDF-4AE2-9322-52EBFF4D15D2}" type="pres">
      <dgm:prSet presAssocID="{7EFC3488-7392-4D9D-B333-B83AA079DBA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D1AEE2F-524B-48D2-A279-474D5B029141}" type="pres">
      <dgm:prSet presAssocID="{7EFC3488-7392-4D9D-B333-B83AA079DBAF}" presName="tile2" presStyleLbl="node1" presStyleIdx="1" presStyleCnt="4" custLinFactNeighborX="0" custLinFactNeighborY="-5095"/>
      <dgm:spPr/>
    </dgm:pt>
    <dgm:pt modelId="{66515FB6-6EBF-4C9A-9712-1852BE71FA18}" type="pres">
      <dgm:prSet presAssocID="{7EFC3488-7392-4D9D-B333-B83AA079DBA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A97941-D15F-424D-BEBC-5A947C2540CF}" type="pres">
      <dgm:prSet presAssocID="{7EFC3488-7392-4D9D-B333-B83AA079DBAF}" presName="tile3" presStyleLbl="node1" presStyleIdx="2" presStyleCnt="4"/>
      <dgm:spPr/>
    </dgm:pt>
    <dgm:pt modelId="{7D34A59B-A2F6-4802-847C-AF74336AD76F}" type="pres">
      <dgm:prSet presAssocID="{7EFC3488-7392-4D9D-B333-B83AA079DBA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56AE061-7839-493D-A2D0-B6B36511A292}" type="pres">
      <dgm:prSet presAssocID="{7EFC3488-7392-4D9D-B333-B83AA079DBAF}" presName="tile4" presStyleLbl="node1" presStyleIdx="3" presStyleCnt="4"/>
      <dgm:spPr/>
    </dgm:pt>
    <dgm:pt modelId="{F5B05B88-4CA3-495E-9E63-C551AAEE9F48}" type="pres">
      <dgm:prSet presAssocID="{7EFC3488-7392-4D9D-B333-B83AA079DBA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59B3D9B-6A66-4669-88E1-87A4BD3AE4E7}" type="pres">
      <dgm:prSet presAssocID="{7EFC3488-7392-4D9D-B333-B83AA079DBAF}" presName="centerTile" presStyleLbl="fgShp" presStyleIdx="0" presStyleCnt="1" custScaleX="104761" custScaleY="113476">
        <dgm:presLayoutVars>
          <dgm:chMax val="0"/>
          <dgm:chPref val="0"/>
        </dgm:presLayoutVars>
      </dgm:prSet>
      <dgm:spPr/>
    </dgm:pt>
  </dgm:ptLst>
  <dgm:cxnLst>
    <dgm:cxn modelId="{41FEBC28-6202-43EC-95F3-93BF364C8107}" type="presOf" srcId="{9C0AD82C-B669-4AA1-A11C-7E101B6FA51C}" destId="{FD1AEE2F-524B-48D2-A279-474D5B029141}" srcOrd="0" destOrd="0" presId="urn:microsoft.com/office/officeart/2005/8/layout/matrix1"/>
    <dgm:cxn modelId="{D87DCC3F-1E7D-4A5E-8C8A-A1D9A103A7BD}" type="presOf" srcId="{1EC52536-ECAA-47B3-842D-9ACB06E727E5}" destId="{76899F64-458B-49EB-9DA9-ED188A7A9745}" srcOrd="0" destOrd="0" presId="urn:microsoft.com/office/officeart/2005/8/layout/matrix1"/>
    <dgm:cxn modelId="{6F924E67-5329-47C9-8172-8FB90748F772}" type="presOf" srcId="{05707D89-3A08-4E26-B3B2-293C0BAC8AE2}" destId="{2DA97941-D15F-424D-BEBC-5A947C2540CF}" srcOrd="0" destOrd="0" presId="urn:microsoft.com/office/officeart/2005/8/layout/matrix1"/>
    <dgm:cxn modelId="{8A237351-27F3-4D3A-871A-DE8C4506C02C}" srcId="{9187FD34-7CD5-4660-8E34-BBDDC9FDA7B6}" destId="{1EC52536-ECAA-47B3-842D-9ACB06E727E5}" srcOrd="0" destOrd="0" parTransId="{67EB69F4-366A-4A32-9D84-FA73F2CBB594}" sibTransId="{2B63CD85-DAF0-4CDC-BDBF-73843AB5B67C}"/>
    <dgm:cxn modelId="{5E3C1F52-FA6E-4A06-8A78-028D63C4A76F}" type="presOf" srcId="{ECB9B361-CD6E-46C6-8D4D-0BF17821C830}" destId="{D56AE061-7839-493D-A2D0-B6B36511A292}" srcOrd="0" destOrd="0" presId="urn:microsoft.com/office/officeart/2005/8/layout/matrix1"/>
    <dgm:cxn modelId="{0CCE1B87-C77A-4127-B8CB-AEDD8FD3B8E2}" srcId="{7EFC3488-7392-4D9D-B333-B83AA079DBAF}" destId="{9187FD34-7CD5-4660-8E34-BBDDC9FDA7B6}" srcOrd="0" destOrd="0" parTransId="{4A34DEF5-4258-47E7-B63A-FED0B9A57BAC}" sibTransId="{BF5B880A-E034-4497-9D1F-0F6EF35D17AB}"/>
    <dgm:cxn modelId="{AFC3AF8D-D189-4FEC-AB55-04F9B19305AF}" type="presOf" srcId="{9187FD34-7CD5-4660-8E34-BBDDC9FDA7B6}" destId="{B59B3D9B-6A66-4669-88E1-87A4BD3AE4E7}" srcOrd="0" destOrd="0" presId="urn:microsoft.com/office/officeart/2005/8/layout/matrix1"/>
    <dgm:cxn modelId="{6134B68D-B717-4496-9376-7B61C5A6FBAA}" type="presOf" srcId="{7EFC3488-7392-4D9D-B333-B83AA079DBAF}" destId="{52BDA11E-6FF8-459B-90BA-6696B96B0C68}" srcOrd="0" destOrd="0" presId="urn:microsoft.com/office/officeart/2005/8/layout/matrix1"/>
    <dgm:cxn modelId="{455C269F-3A38-4C67-8C2D-A737AA387444}" type="presOf" srcId="{9C0AD82C-B669-4AA1-A11C-7E101B6FA51C}" destId="{66515FB6-6EBF-4C9A-9712-1852BE71FA18}" srcOrd="1" destOrd="0" presId="urn:microsoft.com/office/officeart/2005/8/layout/matrix1"/>
    <dgm:cxn modelId="{3803C79F-CB36-4ED4-939F-0CC6039393F4}" type="presOf" srcId="{05707D89-3A08-4E26-B3B2-293C0BAC8AE2}" destId="{7D34A59B-A2F6-4802-847C-AF74336AD76F}" srcOrd="1" destOrd="0" presId="urn:microsoft.com/office/officeart/2005/8/layout/matrix1"/>
    <dgm:cxn modelId="{DBB378B5-D74C-486D-B31A-706778A10EAB}" type="presOf" srcId="{ECB9B361-CD6E-46C6-8D4D-0BF17821C830}" destId="{F5B05B88-4CA3-495E-9E63-C551AAEE9F48}" srcOrd="1" destOrd="0" presId="urn:microsoft.com/office/officeart/2005/8/layout/matrix1"/>
    <dgm:cxn modelId="{924ED0DE-3B9D-4B1E-A930-371E99B69260}" srcId="{9187FD34-7CD5-4660-8E34-BBDDC9FDA7B6}" destId="{ECB9B361-CD6E-46C6-8D4D-0BF17821C830}" srcOrd="3" destOrd="0" parTransId="{3F453D15-7528-44D6-97AA-352BE91178C9}" sibTransId="{D8844C1A-4908-4D38-BE93-F3505F22909B}"/>
    <dgm:cxn modelId="{38902BE3-1079-46CC-9284-0CBE1CE8BFA7}" type="presOf" srcId="{1EC52536-ECAA-47B3-842D-9ACB06E727E5}" destId="{CBA12ACC-EEDF-4AE2-9322-52EBFF4D15D2}" srcOrd="1" destOrd="0" presId="urn:microsoft.com/office/officeart/2005/8/layout/matrix1"/>
    <dgm:cxn modelId="{5C7B58F3-99CA-4CFC-9A42-6EB1FC31E81B}" srcId="{9187FD34-7CD5-4660-8E34-BBDDC9FDA7B6}" destId="{9C0AD82C-B669-4AA1-A11C-7E101B6FA51C}" srcOrd="1" destOrd="0" parTransId="{7BD27BE4-A236-4248-ACB0-554FA37E83D2}" sibTransId="{000A0FA8-6DDD-4265-9A5B-9C97F3373E92}"/>
    <dgm:cxn modelId="{955ECCF9-0841-4899-8672-4FBDCE33E49E}" srcId="{9187FD34-7CD5-4660-8E34-BBDDC9FDA7B6}" destId="{05707D89-3A08-4E26-B3B2-293C0BAC8AE2}" srcOrd="2" destOrd="0" parTransId="{998D886B-9843-43FF-9B3C-94964D603C42}" sibTransId="{5E860FA4-7A19-43D3-9AF4-8083544B0708}"/>
    <dgm:cxn modelId="{2C8652B0-7FD6-4382-B551-615A57A20D8B}" type="presParOf" srcId="{52BDA11E-6FF8-459B-90BA-6696B96B0C68}" destId="{A3DCF09F-A628-4F32-BDA7-A8BA45D7C6AB}" srcOrd="0" destOrd="0" presId="urn:microsoft.com/office/officeart/2005/8/layout/matrix1"/>
    <dgm:cxn modelId="{CC7037B1-5F72-4938-ADF7-176F24382502}" type="presParOf" srcId="{A3DCF09F-A628-4F32-BDA7-A8BA45D7C6AB}" destId="{76899F64-458B-49EB-9DA9-ED188A7A9745}" srcOrd="0" destOrd="0" presId="urn:microsoft.com/office/officeart/2005/8/layout/matrix1"/>
    <dgm:cxn modelId="{1DCFB9CF-0B1E-418D-8738-36521C9EE966}" type="presParOf" srcId="{A3DCF09F-A628-4F32-BDA7-A8BA45D7C6AB}" destId="{CBA12ACC-EEDF-4AE2-9322-52EBFF4D15D2}" srcOrd="1" destOrd="0" presId="urn:microsoft.com/office/officeart/2005/8/layout/matrix1"/>
    <dgm:cxn modelId="{EC709451-100E-429C-B18D-10401A13CABC}" type="presParOf" srcId="{A3DCF09F-A628-4F32-BDA7-A8BA45D7C6AB}" destId="{FD1AEE2F-524B-48D2-A279-474D5B029141}" srcOrd="2" destOrd="0" presId="urn:microsoft.com/office/officeart/2005/8/layout/matrix1"/>
    <dgm:cxn modelId="{BF49D87F-55E2-41C8-B562-40FE402B0834}" type="presParOf" srcId="{A3DCF09F-A628-4F32-BDA7-A8BA45D7C6AB}" destId="{66515FB6-6EBF-4C9A-9712-1852BE71FA18}" srcOrd="3" destOrd="0" presId="urn:microsoft.com/office/officeart/2005/8/layout/matrix1"/>
    <dgm:cxn modelId="{B130A853-7331-40C3-8AC8-E8A664B6F9E9}" type="presParOf" srcId="{A3DCF09F-A628-4F32-BDA7-A8BA45D7C6AB}" destId="{2DA97941-D15F-424D-BEBC-5A947C2540CF}" srcOrd="4" destOrd="0" presId="urn:microsoft.com/office/officeart/2005/8/layout/matrix1"/>
    <dgm:cxn modelId="{9CC188F2-CD14-411A-BB67-6B1AF3A83D3B}" type="presParOf" srcId="{A3DCF09F-A628-4F32-BDA7-A8BA45D7C6AB}" destId="{7D34A59B-A2F6-4802-847C-AF74336AD76F}" srcOrd="5" destOrd="0" presId="urn:microsoft.com/office/officeart/2005/8/layout/matrix1"/>
    <dgm:cxn modelId="{386854CB-09D5-4E97-A3AB-609380990369}" type="presParOf" srcId="{A3DCF09F-A628-4F32-BDA7-A8BA45D7C6AB}" destId="{D56AE061-7839-493D-A2D0-B6B36511A292}" srcOrd="6" destOrd="0" presId="urn:microsoft.com/office/officeart/2005/8/layout/matrix1"/>
    <dgm:cxn modelId="{13FECDC5-87AA-4CA7-A7D8-6E1AD8CFC393}" type="presParOf" srcId="{A3DCF09F-A628-4F32-BDA7-A8BA45D7C6AB}" destId="{F5B05B88-4CA3-495E-9E63-C551AAEE9F48}" srcOrd="7" destOrd="0" presId="urn:microsoft.com/office/officeart/2005/8/layout/matrix1"/>
    <dgm:cxn modelId="{2D28EC88-21C2-4EE4-8187-D30378BB8C6D}" type="presParOf" srcId="{52BDA11E-6FF8-459B-90BA-6696B96B0C68}" destId="{B59B3D9B-6A66-4669-88E1-87A4BD3AE4E7}" srcOrd="1" destOrd="0" presId="urn:microsoft.com/office/officeart/2005/8/layout/matrix1"/>
  </dgm:cxnLst>
  <dgm:bg/>
  <dgm:whole>
    <a:ln w="38100"/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99F64-458B-49EB-9DA9-ED188A7A9745}">
      <dsp:nvSpPr>
        <dsp:cNvPr id="0" name=""/>
        <dsp:cNvSpPr/>
      </dsp:nvSpPr>
      <dsp:spPr>
        <a:xfrm rot="16200000">
          <a:off x="1133258" y="-1133258"/>
          <a:ext cx="1185169" cy="345168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Applied Mechanics</a:t>
          </a:r>
        </a:p>
      </dsp:txBody>
      <dsp:txXfrm rot="5400000">
        <a:off x="-1" y="1"/>
        <a:ext cx="3451686" cy="888876"/>
      </dsp:txXfrm>
    </dsp:sp>
    <dsp:sp modelId="{FD1AEE2F-524B-48D2-A279-474D5B029141}">
      <dsp:nvSpPr>
        <dsp:cNvPr id="0" name=""/>
        <dsp:cNvSpPr/>
      </dsp:nvSpPr>
      <dsp:spPr>
        <a:xfrm>
          <a:off x="3451686" y="0"/>
          <a:ext cx="3451686" cy="11851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Mechanical Technology</a:t>
          </a:r>
        </a:p>
      </dsp:txBody>
      <dsp:txXfrm>
        <a:off x="3451686" y="0"/>
        <a:ext cx="3451686" cy="888876"/>
      </dsp:txXfrm>
    </dsp:sp>
    <dsp:sp modelId="{2DA97941-D15F-424D-BEBC-5A947C2540CF}">
      <dsp:nvSpPr>
        <dsp:cNvPr id="0" name=""/>
        <dsp:cNvSpPr/>
      </dsp:nvSpPr>
      <dsp:spPr>
        <a:xfrm rot="10800000">
          <a:off x="0" y="1185169"/>
          <a:ext cx="3451686" cy="11851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Materials Technology</a:t>
          </a:r>
        </a:p>
      </dsp:txBody>
      <dsp:txXfrm rot="10800000">
        <a:off x="0" y="1481461"/>
        <a:ext cx="3451686" cy="888876"/>
      </dsp:txXfrm>
    </dsp:sp>
    <dsp:sp modelId="{D56AE061-7839-493D-A2D0-B6B36511A292}">
      <dsp:nvSpPr>
        <dsp:cNvPr id="0" name=""/>
        <dsp:cNvSpPr/>
      </dsp:nvSpPr>
      <dsp:spPr>
        <a:xfrm rot="5400000">
          <a:off x="4584945" y="51910"/>
          <a:ext cx="1185169" cy="345168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noProof="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Machine Design</a:t>
          </a:r>
        </a:p>
      </dsp:txBody>
      <dsp:txXfrm rot="-5400000">
        <a:off x="3451686" y="1481461"/>
        <a:ext cx="3451686" cy="888876"/>
      </dsp:txXfrm>
    </dsp:sp>
    <dsp:sp modelId="{B59B3D9B-6A66-4669-88E1-87A4BD3AE4E7}">
      <dsp:nvSpPr>
        <dsp:cNvPr id="0" name=""/>
        <dsp:cNvSpPr/>
      </dsp:nvSpPr>
      <dsp:spPr>
        <a:xfrm>
          <a:off x="2366880" y="848948"/>
          <a:ext cx="2169612" cy="67244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rgbClr val="006280"/>
              </a:solidFill>
              <a:latin typeface="Arial Narrow" panose="020B0606020202030204" pitchFamily="34" charset="0"/>
              <a:cs typeface="Arial" panose="020B0604020202020204" pitchFamily="34" charset="0"/>
            </a:rPr>
            <a:t>FME</a:t>
          </a:r>
        </a:p>
      </dsp:txBody>
      <dsp:txXfrm>
        <a:off x="2399706" y="881774"/>
        <a:ext cx="2103960" cy="606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B615A-9437-43BB-B5B4-5A1D20F8DD9B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6D345-B038-4B6D-B172-027A40B1B3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566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6D345-B038-4B6D-B172-027A40B1B38A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A3611F-5746-40C3-9782-0A1C5D1C9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AB6534-5D86-47A2-AC71-EF99AE13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CB351D-CA74-42C0-9513-8E314330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DEFFD0-3CEF-405E-8B9E-C6104B9A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451E36-F5DE-422C-8791-42A8BA1B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70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CF4C84-ED80-480E-AC83-899E114F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05C281D-198A-4309-98B4-5DFFB7695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715B67-EAD0-41DA-AE26-8DF73806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AA9151-9E87-4FE4-8C32-610BF3CD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CC2069-8A04-4085-83CB-23161376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261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647A7C1-F5F5-49B8-8F12-2EE6678AD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6DE9916-0050-437F-8AC0-07EEBB53B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A4E8AE-454E-4D0E-AAA7-DFB89A97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C4C4E9-1CFC-4301-AF5C-A14DD051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4D5BBE8-5FF4-447A-8331-BCEA828D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45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E7D3A0-8534-4BAB-85E6-54B9E823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3A795A-B700-4035-B76B-B908C3FD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7C0953-E039-40C8-9427-F7142ECD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F14CF7-A480-4CF4-87B0-3B37EFF9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846C62-BE07-42A4-85EE-D680F064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51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283635-B17C-4393-BB1A-6CC4AC78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2503AC-09AA-4A19-BEFE-00A470A2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396F09-49A4-4619-8FD5-CDC3D243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CE5F89-1D23-41F1-81F9-9EAE2C87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E048EF-BBC0-44A4-94EB-64D219EB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49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A4E0E6-D949-4DA5-9262-BCEA1526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5B177A-1703-440A-8154-1E86AFBF9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BE961E-2D53-4CF9-A5D7-E4EBCC656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FDDC518-12A4-4E49-995D-C39F96F9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279F37-5ECB-4468-836D-8A447915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C92A19-EC12-49B7-BE6B-DE7087A8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0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8FC369-0F97-4DBA-9571-091D0F1C3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1B3F6E-F258-4FBE-988B-929C8A4E8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1D6EBE-97D4-4A26-B4A0-0A650791B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0A3D13F-F205-46FB-9541-0165E57D2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2FACD33-4A62-476B-9844-647593D4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097585E-B7B2-4D54-8693-0FF92667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CEE3E09-A2CA-4AD0-84CD-ADA8D6B2A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61CC2CD-4CF5-425D-BED6-8240DDF8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62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A44076-38F8-46E2-96FB-C102BDA5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33B97D-AD70-4694-8380-F3C577A9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A2B9AF6-68AD-49B7-8CF1-F2AD680CD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E8C875-52B7-47BA-BC93-E2FFB188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81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5744897-38C4-4999-8945-C04C3DC4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F34722E-B66A-4FD3-8FAC-67737B06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BDB9A6-8E15-44C5-AF72-4464E179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66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294DF-6FAC-4812-801C-D5999E53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B2AD02-2516-42E4-B96D-8ACC04D0B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DB7E5C0-5DED-4BB9-9AD7-AFD8C31D5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054577-113A-4040-8EBD-69B88CD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3852D23-2DEA-46EB-A535-B819D7CB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84D387-4A07-4B43-8ED4-F5FF6346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03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9DA6A8-4657-451F-8673-1BE014812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53F99DB-610B-4E29-AA40-2B8CC3EAB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CA1CB30-B429-4BA5-8F3A-EA843816D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D4060C-91E5-4A16-9BFE-D0A11916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4237F2-F8E7-4DEE-B88D-73C9D5B0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178C19-44CE-433C-9121-4A0E9134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629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8E8F7F-34F1-4DE9-9AF3-CFAA3953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D683CB-FDC4-4E15-B75D-012AB952D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6E2F88-5965-4F0B-B0CC-E19F1E54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5C8D0-32E2-42C1-83BD-CBDDF796B287}" type="datetimeFigureOut">
              <a:rPr lang="pl-PL" smtClean="0"/>
              <a:t>25.11.2023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EFC037-DCAC-4F3B-8C7F-E0DD8A0E4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AD5BD6-13DD-4EAB-BBB0-F802250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2D911-BC81-4A4A-B1DB-6767ACA8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0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Layout" Target="../diagrams/layout1.xml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diagramData" Target="../diagrams/data1.xml"/><Relationship Id="rId2" Type="http://schemas.openxmlformats.org/officeDocument/2006/relationships/image" Target="../media/image15.jpe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.png"/><Relationship Id="rId5" Type="http://schemas.openxmlformats.org/officeDocument/2006/relationships/image" Target="../media/image18.jpe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CEE2F8-B908-41A1-8951-F588551A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22BBCC-0AD9-41FF-88E2-C26C3EB2C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FB6C79-4478-4C4D-9817-4219217B3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7" t="17864" r="6875" b="9930"/>
          <a:stretch/>
        </p:blipFill>
        <p:spPr>
          <a:xfrm>
            <a:off x="17754" y="0"/>
            <a:ext cx="12174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26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EBC05219-FF71-40F9-AF0C-07382A7F0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26E118-F788-4094-92F1-F38CFA0ADDA2}"/>
              </a:ext>
            </a:extLst>
          </p:cNvPr>
          <p:cNvSpPr txBox="1">
            <a:spLocks noChangeArrowheads="1"/>
          </p:cNvSpPr>
          <p:nvPr/>
        </p:nvSpPr>
        <p:spPr>
          <a:xfrm>
            <a:off x="2699164" y="2556110"/>
            <a:ext cx="5959169" cy="19442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pl-PL" sz="8000" b="1" i="1" kern="0" dirty="0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A</a:t>
            </a:r>
            <a:r>
              <a:rPr lang="pl-PL" sz="3200" i="1" kern="0" dirty="0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 – </a:t>
            </a:r>
            <a:r>
              <a:rPr lang="pl-PL" sz="3200" i="1" kern="0" dirty="0" err="1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Scientific</a:t>
            </a:r>
            <a:r>
              <a:rPr lang="pl-PL" sz="3200" i="1" kern="0" dirty="0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 </a:t>
            </a:r>
            <a:r>
              <a:rPr lang="pl-PL" sz="3200" i="1" kern="0" dirty="0" err="1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Category</a:t>
            </a:r>
            <a:endParaRPr lang="pl-PL" sz="3200" i="1" kern="0" dirty="0">
              <a:solidFill>
                <a:srgbClr val="006280"/>
              </a:solidFill>
              <a:latin typeface="Arial Narrow" panose="020B0606020202030204" pitchFamily="34" charset="0"/>
              <a:ea typeface="Microsoft YaHei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172C55F-06EE-4872-B7DB-506DAB833C31}"/>
              </a:ext>
            </a:extLst>
          </p:cNvPr>
          <p:cNvSpPr/>
          <p:nvPr/>
        </p:nvSpPr>
        <p:spPr>
          <a:xfrm>
            <a:off x="319134" y="4034742"/>
            <a:ext cx="11553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pl-PL" sz="3200" kern="0" dirty="0" err="1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Polish</a:t>
            </a:r>
            <a:r>
              <a:rPr lang="pl-PL" sz="3200" kern="0" dirty="0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 </a:t>
            </a:r>
            <a:r>
              <a:rPr lang="pl-PL" sz="3200" kern="0" dirty="0" err="1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Committee</a:t>
            </a:r>
            <a:r>
              <a:rPr lang="pl-PL" sz="3200" kern="0" dirty="0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 for Evaluation of </a:t>
            </a:r>
            <a:r>
              <a:rPr lang="pl-PL" sz="3200" kern="0" dirty="0" err="1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Scientific</a:t>
            </a:r>
            <a:r>
              <a:rPr lang="pl-PL" sz="3200" kern="0" dirty="0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 </a:t>
            </a:r>
            <a:r>
              <a:rPr lang="pl-PL" sz="3200" kern="0" dirty="0" err="1">
                <a:solidFill>
                  <a:srgbClr val="006280"/>
                </a:solidFill>
                <a:latin typeface="Arial Narrow" panose="020B0606020202030204" pitchFamily="34" charset="0"/>
                <a:ea typeface="Microsoft YaHei"/>
              </a:rPr>
              <a:t>Units</a:t>
            </a:r>
            <a:endParaRPr lang="pl-PL" sz="3200" kern="0" dirty="0">
              <a:solidFill>
                <a:srgbClr val="006280"/>
              </a:solidFill>
              <a:latin typeface="Arial Narrow" panose="020B0606020202030204" pitchFamily="34" charset="0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41597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5" t="11864" r="12308" b="17883"/>
          <a:stretch/>
        </p:blipFill>
        <p:spPr>
          <a:xfrm>
            <a:off x="4439640" y="226545"/>
            <a:ext cx="3340020" cy="331927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172C55F-06EE-4872-B7DB-506DAB833C31}"/>
              </a:ext>
            </a:extLst>
          </p:cNvPr>
          <p:cNvSpPr/>
          <p:nvPr/>
        </p:nvSpPr>
        <p:spPr>
          <a:xfrm>
            <a:off x="319134" y="3603171"/>
            <a:ext cx="115537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l-PL" sz="3200" dirty="0" err="1">
                <a:solidFill>
                  <a:srgbClr val="006288"/>
                </a:solidFill>
                <a:latin typeface="Arial Narrow" panose="020B0606020202030204" pitchFamily="34" charset="0"/>
                <a:cs typeface="Times New Roman" pitchFamily="18" charset="0"/>
              </a:rPr>
              <a:t>Poznan</a:t>
            </a:r>
            <a:r>
              <a:rPr kumimoji="1" lang="pl-PL" sz="3200" dirty="0">
                <a:solidFill>
                  <a:srgbClr val="006288"/>
                </a:solidFill>
                <a:latin typeface="Arial Narrow" panose="020B0606020202030204" pitchFamily="34" charset="0"/>
                <a:cs typeface="Times New Roman" pitchFamily="18" charset="0"/>
              </a:rPr>
              <a:t> University of Technology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l-PL" sz="4400" b="1" i="0" u="none" strike="noStrike" cap="none" normalizeH="0" baseline="0" dirty="0" err="1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Faculty</a:t>
            </a:r>
            <a:r>
              <a:rPr kumimoji="1" lang="pl-PL" sz="4400" b="1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of </a:t>
            </a:r>
            <a:r>
              <a:rPr kumimoji="1" lang="pl-PL" sz="4400" b="1" i="0" u="none" strike="noStrike" cap="none" normalizeH="0" baseline="0" dirty="0" err="1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Mechanical</a:t>
            </a:r>
            <a:r>
              <a:rPr kumimoji="1" lang="pl-PL" sz="4400" b="1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Engineering</a:t>
            </a:r>
            <a:endParaRPr kumimoji="1" lang="pl-PL" sz="4400" b="0" i="0" u="none" strike="noStrike" cap="none" normalizeH="0" baseline="0" dirty="0">
              <a:ln>
                <a:noFill/>
              </a:ln>
              <a:solidFill>
                <a:srgbClr val="006288"/>
              </a:solidFill>
              <a:effectLst/>
              <a:latin typeface="Arial Narrow" panose="020B0606020202030204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fr-FR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Piotrowo 3</a:t>
            </a: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kumimoji="1" lang="pl-PL" sz="3200" b="0" i="0" u="none" strike="noStrike" cap="none" normalizeH="0" baseline="0" dirty="0" err="1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Street</a:t>
            </a: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;</a:t>
            </a:r>
            <a:r>
              <a:rPr kumimoji="1" lang="fr-FR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 60-965 Pozna</a:t>
            </a: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n, Poland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tel.</a:t>
            </a:r>
            <a:r>
              <a:rPr kumimoji="1" lang="fr-FR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: +48 (61) 665-2</a:t>
            </a: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3 60</a:t>
            </a:r>
            <a:r>
              <a:rPr kumimoji="1" lang="fr-FR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, -2</a:t>
            </a: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3 62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wim@put.poznan.pl, </a:t>
            </a:r>
            <a:r>
              <a:rPr kumimoji="1" lang="fr-FR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www.</a:t>
            </a:r>
            <a:r>
              <a:rPr kumimoji="1" lang="pl-PL" sz="3200" b="0" i="0" u="none" strike="noStrike" cap="none" normalizeH="0" baseline="0" dirty="0">
                <a:ln>
                  <a:noFill/>
                </a:ln>
                <a:solidFill>
                  <a:srgbClr val="006288"/>
                </a:solidFill>
                <a:effectLst/>
                <a:latin typeface="Arial Narrow" panose="020B0606020202030204" pitchFamily="34" charset="0"/>
                <a:cs typeface="Times New Roman" pitchFamily="18" charset="0"/>
              </a:rPr>
              <a:t>wim.put.poznan.pl </a:t>
            </a:r>
            <a:endParaRPr kumimoji="1" lang="fr-FR" sz="3200" b="0" i="0" u="none" strike="noStrike" cap="none" normalizeH="0" baseline="0" dirty="0">
              <a:ln>
                <a:noFill/>
              </a:ln>
              <a:solidFill>
                <a:srgbClr val="006288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026" name="Picture 2" descr="Jak skontaktować się z Facebookiem? Kontakt z FB » Kontakt z FB » Chat">
            <a:extLst>
              <a:ext uri="{FF2B5EF4-FFF2-40B4-BE49-F238E27FC236}">
                <a16:creationId xmlns:a16="http://schemas.microsoft.com/office/drawing/2014/main" id="{519F81D9-A832-4C94-8E3D-1F24D067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9" y="226546"/>
            <a:ext cx="876795" cy="6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ik:Logo of YouTube (2013-2015).svg – Wikipedia, wolna encyklopedia">
            <a:extLst>
              <a:ext uri="{FF2B5EF4-FFF2-40B4-BE49-F238E27FC236}">
                <a16:creationId xmlns:a16="http://schemas.microsoft.com/office/drawing/2014/main" id="{05325A98-2393-4F3A-BE29-782D05E9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4" y="1102496"/>
            <a:ext cx="876795" cy="3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k-tok-logo - PodróżoVanie">
            <a:extLst>
              <a:ext uri="{FF2B5EF4-FFF2-40B4-BE49-F238E27FC236}">
                <a16:creationId xmlns:a16="http://schemas.microsoft.com/office/drawing/2014/main" id="{4E1BB5B5-F41D-41D4-B495-F481DC83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9" y="1688701"/>
            <a:ext cx="1199116" cy="67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stagram logo - OdNova">
            <a:extLst>
              <a:ext uri="{FF2B5EF4-FFF2-40B4-BE49-F238E27FC236}">
                <a16:creationId xmlns:a16="http://schemas.microsoft.com/office/drawing/2014/main" id="{75F2C83D-52F6-432F-86F2-D8B8A66D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4" y="2582557"/>
            <a:ext cx="1067911" cy="68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9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79198A5-89F9-4A5D-8203-AE7CF6704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4681030"/>
            <a:ext cx="11553732" cy="1655762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D81F7B-AD1D-46BE-9F1E-54621361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5" t="11864" r="12308" b="17883"/>
          <a:stretch/>
        </p:blipFill>
        <p:spPr>
          <a:xfrm>
            <a:off x="4623815" y="868680"/>
            <a:ext cx="2944369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716D89F-0293-4BEE-A232-8AE2C3E05F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7831" y="2168353"/>
            <a:ext cx="5203570" cy="39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FEDAEC-B2F9-415B-999D-600A69907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187" y="487942"/>
            <a:ext cx="3120253" cy="77487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E10E8C1-A222-46B3-A581-5DE0610C9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235" y="55563"/>
            <a:ext cx="1357530" cy="1905223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C76F1DA3-8F59-4B27-8FC2-65AAC814C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39" y="1979173"/>
            <a:ext cx="7720573" cy="395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Char char="-"/>
              <a:defRPr/>
            </a:pPr>
            <a:r>
              <a:rPr lang="pl-PL" altLang="pl-PL" sz="3600" b="1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the </a:t>
            </a:r>
            <a:r>
              <a:rPr lang="pl-PL" altLang="pl-PL" sz="3600" b="1" dirty="0" err="1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city</a:t>
            </a:r>
            <a:r>
              <a:rPr lang="pl-PL" altLang="pl-PL" sz="3600" b="1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of </a:t>
            </a:r>
            <a:r>
              <a:rPr lang="pl-PL" altLang="pl-PL" sz="3600" b="1" dirty="0" err="1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education</a:t>
            </a:r>
            <a:endParaRPr lang="pl-PL" altLang="pl-PL" sz="3600" b="1" dirty="0">
              <a:solidFill>
                <a:srgbClr val="006280"/>
              </a:solidFill>
              <a:latin typeface="Arial Narrow" panose="020B0606020202030204" pitchFamily="34" charset="0"/>
              <a:ea typeface="+mn-ea"/>
            </a:endParaRPr>
          </a:p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Char char="-"/>
              <a:defRPr/>
            </a:pPr>
            <a:endParaRPr lang="pl-PL" altLang="pl-PL" sz="2000" dirty="0">
              <a:solidFill>
                <a:srgbClr val="006280"/>
              </a:solidFill>
              <a:latin typeface="Arial Narrow" panose="020B0606020202030204" pitchFamily="34" charset="0"/>
              <a:ea typeface="+mn-ea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T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he third largest academic and scientific center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in Poland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*:</a:t>
            </a:r>
          </a:p>
          <a:p>
            <a:pPr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pl-PL" sz="28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</a:rPr>
              <a:t>26 higher education institutions</a:t>
            </a:r>
            <a:endParaRPr lang="pl-PL" altLang="pl-PL" sz="2800" dirty="0">
              <a:solidFill>
                <a:schemeClr val="tx1"/>
              </a:solidFill>
              <a:latin typeface="Arial Narrow" panose="020B0606020202030204" pitchFamily="34" charset="0"/>
              <a:ea typeface="+mn-ea"/>
            </a:endParaRPr>
          </a:p>
          <a:p>
            <a:pPr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pl-PL" sz="28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</a:rPr>
              <a:t>almost 130</a:t>
            </a:r>
            <a:r>
              <a:rPr lang="pl-PL" altLang="pl-PL" sz="28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</a:rPr>
              <a:t> 000 </a:t>
            </a:r>
            <a:r>
              <a:rPr lang="en-US" altLang="pl-PL" sz="28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</a:rPr>
              <a:t>of students</a:t>
            </a:r>
            <a:endParaRPr lang="pl-PL" altLang="pl-PL" sz="2800" dirty="0">
              <a:solidFill>
                <a:schemeClr val="tx1"/>
              </a:solidFill>
              <a:latin typeface="Arial Narrow" panose="020B0606020202030204" pitchFamily="34" charset="0"/>
              <a:ea typeface="+mn-ea"/>
            </a:endParaRPr>
          </a:p>
          <a:p>
            <a:pPr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221 students for 1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000 people in </a:t>
            </a:r>
            <a:r>
              <a:rPr lang="en-US" altLang="pl-PL" sz="2800" dirty="0" err="1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Pozna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n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endParaRPr lang="pl-PL" altLang="pl-PL" sz="2800" dirty="0">
              <a:solidFill>
                <a:srgbClr val="006280"/>
              </a:solidFill>
              <a:latin typeface="Arial Narrow" panose="020B0606020202030204" pitchFamily="34" charset="0"/>
              <a:ea typeface="+mn-ea"/>
            </a:endParaRPr>
          </a:p>
          <a:p>
            <a:pPr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AU" altLang="pl-PL" sz="2800" dirty="0" err="1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ev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e</a:t>
            </a:r>
            <a:r>
              <a:rPr lang="en-US" altLang="pl-PL" sz="2800" dirty="0" err="1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ry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year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about 25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000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students graduate </a:t>
            </a:r>
            <a:endParaRPr lang="pl-PL" altLang="pl-PL" sz="2800" dirty="0">
              <a:solidFill>
                <a:srgbClr val="006280"/>
              </a:solidFill>
              <a:latin typeface="Arial Narrow" panose="020B0606020202030204" pitchFamily="34" charset="0"/>
              <a:ea typeface="+mn-ea"/>
            </a:endParaRPr>
          </a:p>
          <a:p>
            <a:pPr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8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000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A</a:t>
            </a:r>
            <a:r>
              <a:rPr lang="en-US" altLang="pl-PL" sz="2800" dirty="0" err="1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cademic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Staff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,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almost 1</a:t>
            </a:r>
            <a:r>
              <a:rPr lang="pl-PL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 </a:t>
            </a:r>
            <a:r>
              <a:rPr lang="en-US" altLang="pl-PL" sz="2800" dirty="0">
                <a:solidFill>
                  <a:srgbClr val="006280"/>
                </a:solidFill>
                <a:latin typeface="Arial Narrow" panose="020B0606020202030204" pitchFamily="34" charset="0"/>
                <a:ea typeface="+mn-ea"/>
              </a:rPr>
              <a:t>000 of scientists holding the title of professor</a:t>
            </a:r>
            <a:endParaRPr lang="en-US" altLang="pl-PL" sz="2000" dirty="0">
              <a:solidFill>
                <a:srgbClr val="006280"/>
              </a:solidFill>
              <a:latin typeface="Arial Narrow" panose="020B0606020202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932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sp>
        <p:nvSpPr>
          <p:cNvPr id="6" name="Tytuł 32">
            <a:extLst>
              <a:ext uri="{FF2B5EF4-FFF2-40B4-BE49-F238E27FC236}">
                <a16:creationId xmlns:a16="http://schemas.microsoft.com/office/drawing/2014/main" id="{ED550245-3F44-418F-992A-67F3A06EFD70}"/>
              </a:ext>
            </a:extLst>
          </p:cNvPr>
          <p:cNvSpPr txBox="1">
            <a:spLocks/>
          </p:cNvSpPr>
          <p:nvPr/>
        </p:nvSpPr>
        <p:spPr>
          <a:xfrm>
            <a:off x="4593771" y="1863778"/>
            <a:ext cx="7395029" cy="3586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Bahnschrift Condensed" panose="020B0502040204020203" pitchFamily="34" charset="0"/>
                <a:ea typeface="+mj-ea"/>
                <a:cs typeface="+mj-cs"/>
              </a:defRPr>
            </a:lvl1pPr>
          </a:lstStyle>
          <a:p>
            <a:pPr hangingPunct="0"/>
            <a:r>
              <a:rPr lang="pl-PL" sz="4400" b="1" dirty="0">
                <a:solidFill>
                  <a:srgbClr val="006288"/>
                </a:solidFill>
                <a:latin typeface="Arial Narrow" panose="020B0606020202030204" pitchFamily="34" charset="0"/>
              </a:rPr>
              <a:t>prof. Olaf CISZAK</a:t>
            </a:r>
          </a:p>
          <a:p>
            <a:pPr hangingPunct="0"/>
            <a:r>
              <a:rPr lang="pl-PL" sz="2800" b="1" dirty="0">
                <a:solidFill>
                  <a:srgbClr val="006288"/>
                </a:solidFill>
                <a:latin typeface="Arial Narrow" panose="020B0606020202030204" pitchFamily="34" charset="0"/>
              </a:rPr>
              <a:t>Dean</a:t>
            </a:r>
          </a:p>
          <a:p>
            <a:pPr hangingPunct="0"/>
            <a:endParaRPr lang="pl-PL" sz="3200" dirty="0">
              <a:solidFill>
                <a:srgbClr val="006288"/>
              </a:solidFill>
              <a:latin typeface="Arial Narrow" panose="020B0606020202030204" pitchFamily="34" charset="0"/>
            </a:endParaRPr>
          </a:p>
          <a:p>
            <a:pPr hangingPunct="0"/>
            <a:endParaRPr lang="pl-PL" sz="3200" dirty="0">
              <a:solidFill>
                <a:srgbClr val="006288"/>
              </a:solidFill>
              <a:latin typeface="Arial Narrow" panose="020B0606020202030204" pitchFamily="34" charset="0"/>
            </a:endParaRPr>
          </a:p>
          <a:p>
            <a:pPr hangingPunct="0"/>
            <a:r>
              <a:rPr lang="pl-PL" sz="2800" dirty="0" err="1">
                <a:solidFill>
                  <a:srgbClr val="006288"/>
                </a:solidFill>
                <a:latin typeface="Arial Narrow" panose="020B0606020202030204" pitchFamily="34" charset="0"/>
              </a:rPr>
              <a:t>Faculty</a:t>
            </a:r>
            <a:r>
              <a:rPr lang="pl-PL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 of </a:t>
            </a:r>
            <a:r>
              <a:rPr lang="pl-PL" sz="2800" dirty="0" err="1">
                <a:solidFill>
                  <a:srgbClr val="006288"/>
                </a:solidFill>
                <a:latin typeface="Arial Narrow" panose="020B0606020202030204" pitchFamily="34" charset="0"/>
              </a:rPr>
              <a:t>Mechanical</a:t>
            </a:r>
            <a:r>
              <a:rPr lang="pl-PL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 Engineering</a:t>
            </a:r>
          </a:p>
          <a:p>
            <a:pPr hangingPunct="0"/>
            <a:r>
              <a:rPr lang="pl-PL" sz="2800" dirty="0" err="1">
                <a:solidFill>
                  <a:srgbClr val="006288"/>
                </a:solidFill>
                <a:latin typeface="Arial Narrow" panose="020B0606020202030204" pitchFamily="34" charset="0"/>
              </a:rPr>
              <a:t>Poznan</a:t>
            </a:r>
            <a:r>
              <a:rPr lang="pl-PL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 University of Technology</a:t>
            </a:r>
          </a:p>
        </p:txBody>
      </p:sp>
      <p:pic>
        <p:nvPicPr>
          <p:cNvPr id="7" name="Picture 2" descr="D:\PP_foto_WBMiZ\PPs2020-07-22-sesja_male\IMG_0181.jpg">
            <a:extLst>
              <a:ext uri="{FF2B5EF4-FFF2-40B4-BE49-F238E27FC236}">
                <a16:creationId xmlns:a16="http://schemas.microsoft.com/office/drawing/2014/main" id="{D7D1DAA5-4E57-47C5-ACD9-E3D1C6DD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540" y="1990697"/>
            <a:ext cx="2878524" cy="431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3C7DD237-5BC3-402E-8B73-580187675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87675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pic>
        <p:nvPicPr>
          <p:cNvPr id="4" name="Picture 2" descr="D:\PP_foto_WBMiZ\PPs2020-07-22-sesja_male\IMG_0157.jpg">
            <a:extLst>
              <a:ext uri="{FF2B5EF4-FFF2-40B4-BE49-F238E27FC236}">
                <a16:creationId xmlns:a16="http://schemas.microsoft.com/office/drawing/2014/main" id="{3852EBD8-CB9E-41DE-AEFF-12DCF6E3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60" y="2006416"/>
            <a:ext cx="1296144" cy="194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P_foto_WBMiZ\PPs2020-07-22-sesja_male\IMG_0111.jpg">
            <a:extLst>
              <a:ext uri="{FF2B5EF4-FFF2-40B4-BE49-F238E27FC236}">
                <a16:creationId xmlns:a16="http://schemas.microsoft.com/office/drawing/2014/main" id="{C606EFA1-509B-4699-A446-2C70EBD2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76" y="3212968"/>
            <a:ext cx="1296144" cy="194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PP_foto_WBMiZ\PPs2020-07-22-sesja_male\IMG_0133.jpg">
            <a:extLst>
              <a:ext uri="{FF2B5EF4-FFF2-40B4-BE49-F238E27FC236}">
                <a16:creationId xmlns:a16="http://schemas.microsoft.com/office/drawing/2014/main" id="{BDB022C7-FE8C-4633-9F26-AEDBE5C8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133" y="4370708"/>
            <a:ext cx="1296144" cy="194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PP_foto_WBMiZ\PPs2020-07-22-sesja_male\IMG_0142.jpg">
            <a:extLst>
              <a:ext uri="{FF2B5EF4-FFF2-40B4-BE49-F238E27FC236}">
                <a16:creationId xmlns:a16="http://schemas.microsoft.com/office/drawing/2014/main" id="{0EB86013-4BCA-48E2-8160-8BD78BC1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76" y="908712"/>
            <a:ext cx="1296144" cy="194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6D2B657-1054-42AF-9751-B259DCB53DBE}"/>
              </a:ext>
            </a:extLst>
          </p:cNvPr>
          <p:cNvSpPr txBox="1">
            <a:spLocks/>
          </p:cNvSpPr>
          <p:nvPr/>
        </p:nvSpPr>
        <p:spPr>
          <a:xfrm>
            <a:off x="1809845" y="1024144"/>
            <a:ext cx="8928992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Vice – Dean for Education (part - time studies)</a:t>
            </a:r>
            <a:endParaRPr lang="pl-PL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lvl="0" indent="0" fontAlgn="auto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Bartosz Gapiński 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PhD</a:t>
            </a: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.,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DSc</a:t>
            </a: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Professor</a:t>
            </a:r>
            <a:endParaRPr lang="pl-PL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lvl="0" indent="0" fontAlgn="auto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pl-PL" sz="4000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lvl="0" indent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Vice – Dean for Education (full – time studies)</a:t>
            </a:r>
            <a:endParaRPr lang="pl-PL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lvl="0" indent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Krzysztof Grześkowiak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PhD</a:t>
            </a: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</a:t>
            </a:r>
          </a:p>
          <a:p>
            <a:pPr marL="0" lvl="0" indent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pl-PL" sz="4000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indent="0" fontAlgn="auto" hangingPunc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Vice - Dean for cooperation with industry</a:t>
            </a:r>
            <a:endParaRPr lang="pl-PL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indent="0" fontAlgn="auto" hangingPunct="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Justyna Trojanowska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PhD</a:t>
            </a: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</a:t>
            </a:r>
          </a:p>
          <a:p>
            <a:pPr marL="0" indent="0" fontAlgn="auto" hangingPunct="0">
              <a:lnSpc>
                <a:spcPct val="90000"/>
              </a:lnSpc>
              <a:spcBef>
                <a:spcPct val="0"/>
              </a:spcBef>
              <a:buNone/>
            </a:pPr>
            <a:endParaRPr lang="pl-PL" sz="4000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lvl="0" indent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pl-PL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Vice – Dean for Science</a:t>
            </a:r>
          </a:p>
          <a:p>
            <a:pPr marL="0" lvl="0" indent="0" hangingPunct="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Szymon Wojciechowski 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PhD</a:t>
            </a: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.,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DSc</a:t>
            </a:r>
            <a:r>
              <a:rPr lang="pl-PL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 </a:t>
            </a:r>
            <a:r>
              <a:rPr lang="pl-PL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Professor</a:t>
            </a:r>
            <a:endParaRPr lang="pl-PL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0D57EDC5-14B5-463E-9AF8-44FD1980A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98855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pic>
        <p:nvPicPr>
          <p:cNvPr id="6" name="Picture 2" descr="https://lh3.googleusercontent.com/ooTlKABRIsF08Rnn6KbwHa-EqDOetsvrHQBICKDzA4XT7ZQBVEhCjHk7dWKfGRPd75jHBP9GFIYtbDlxh-0oxF2YXMi5Yb0P0LNKOQzIgSm6ym3ACcfOieIJP4qRt_o6OSpkogXTzcaZgN7pvQ">
            <a:extLst>
              <a:ext uri="{FF2B5EF4-FFF2-40B4-BE49-F238E27FC236}">
                <a16:creationId xmlns:a16="http://schemas.microsoft.com/office/drawing/2014/main" id="{BA3FF7E4-AF23-4BFA-AD8A-4C73502D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36" y="1850773"/>
            <a:ext cx="7786692" cy="489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2207BA6-D33C-4B7D-8D7D-BB6984DBD0E8}"/>
              </a:ext>
            </a:extLst>
          </p:cNvPr>
          <p:cNvSpPr/>
          <p:nvPr/>
        </p:nvSpPr>
        <p:spPr>
          <a:xfrm>
            <a:off x="0" y="1850773"/>
            <a:ext cx="4101483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90000"/>
              </a:lnSpc>
              <a:spcBef>
                <a:spcPct val="0"/>
              </a:spcBef>
            </a:pPr>
            <a:r>
              <a:rPr lang="en-US" sz="2800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The State </a:t>
            </a:r>
            <a:endParaRPr lang="pl-PL" sz="2800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 hangingPunct="0">
              <a:lnSpc>
                <a:spcPct val="90000"/>
              </a:lnSpc>
              <a:spcBef>
                <a:spcPct val="0"/>
              </a:spcBef>
            </a:pPr>
            <a:r>
              <a:rPr lang="en-US" sz="2800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Higher School of </a:t>
            </a:r>
            <a:endParaRPr lang="pl-PL" sz="2800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 hangingPunct="0">
              <a:lnSpc>
                <a:spcPct val="90000"/>
              </a:lnSpc>
              <a:spcBef>
                <a:spcPct val="0"/>
              </a:spcBef>
            </a:pPr>
            <a:r>
              <a:rPr lang="en-US" sz="2800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Mechanical Engineering</a:t>
            </a:r>
            <a:r>
              <a:rPr lang="pl-PL" sz="2800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</a:p>
          <a:p>
            <a:pPr algn="ctr" hangingPunct="0">
              <a:lnSpc>
                <a:spcPct val="90000"/>
              </a:lnSpc>
              <a:spcBef>
                <a:spcPct val="0"/>
              </a:spcBef>
            </a:pPr>
            <a:r>
              <a:rPr lang="pl-PL" sz="2800" b="1" i="1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– 1919</a:t>
            </a:r>
            <a:endParaRPr lang="en-US" sz="2800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 hangingPunct="0">
              <a:lnSpc>
                <a:spcPct val="90000"/>
              </a:lnSpc>
              <a:spcBef>
                <a:spcPct val="0"/>
              </a:spcBef>
            </a:pPr>
            <a:endParaRPr lang="pl-PL" sz="2800" b="1" i="1" dirty="0">
              <a:solidFill>
                <a:srgbClr val="006288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algn="ctr" hangingPunct="0">
              <a:lnSpc>
                <a:spcPct val="90000"/>
              </a:lnSpc>
              <a:spcBef>
                <a:spcPct val="0"/>
              </a:spcBef>
            </a:pPr>
            <a:r>
              <a:rPr lang="pl-PL" sz="2800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P</a:t>
            </a:r>
            <a:r>
              <a:rPr lang="en-US" sz="2800" dirty="0" err="1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resently</a:t>
            </a:r>
            <a:r>
              <a:rPr lang="en-US" sz="2800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pl-PL" sz="2800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- </a:t>
            </a:r>
            <a:r>
              <a:rPr lang="en-US" sz="2800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the Rector’s office</a:t>
            </a:r>
            <a:r>
              <a:rPr lang="pl-PL" sz="2800" dirty="0">
                <a:solidFill>
                  <a:srgbClr val="006288"/>
                </a:solidFill>
                <a:latin typeface="Arial Narrow" panose="020B0606020202030204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CFAC620A-9A50-4A1B-98A9-6B18C7833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64691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17781887-3E30-4113-AC1D-2441E2678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26C156-0979-4DA6-909C-C418E341C66F}"/>
              </a:ext>
            </a:extLst>
          </p:cNvPr>
          <p:cNvSpPr txBox="1">
            <a:spLocks noChangeArrowheads="1"/>
          </p:cNvSpPr>
          <p:nvPr/>
        </p:nvSpPr>
        <p:spPr>
          <a:xfrm>
            <a:off x="376964" y="2258617"/>
            <a:ext cx="5719036" cy="4106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28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Arial Narrow" panose="020B0606020202030204" pitchFamily="34" charset="0"/>
              </a:rPr>
              <a:t>The o</a:t>
            </a:r>
            <a:r>
              <a:rPr lang="en-GB" dirty="0" err="1">
                <a:latin typeface="Arial Narrow" panose="020B0606020202030204" pitchFamily="34" charset="0"/>
              </a:rPr>
              <a:t>ldest</a:t>
            </a:r>
            <a:r>
              <a:rPr lang="en-GB" dirty="0">
                <a:latin typeface="Arial Narrow" panose="020B0606020202030204" pitchFamily="34" charset="0"/>
              </a:rPr>
              <a:t> – </a:t>
            </a:r>
            <a:r>
              <a:rPr lang="pl-PL" dirty="0" err="1">
                <a:latin typeface="Arial Narrow" panose="020B0606020202030204" pitchFamily="34" charset="0"/>
              </a:rPr>
              <a:t>above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en-GB" b="1" dirty="0">
                <a:solidFill>
                  <a:srgbClr val="990000"/>
                </a:solidFill>
                <a:latin typeface="Arial Narrow" panose="020B0606020202030204" pitchFamily="34" charset="0"/>
              </a:rPr>
              <a:t>100</a:t>
            </a:r>
            <a:r>
              <a:rPr lang="en-GB" dirty="0">
                <a:latin typeface="Arial Narrow" panose="020B0606020202030204" pitchFamily="34" charset="0"/>
              </a:rPr>
              <a:t> years </a:t>
            </a:r>
          </a:p>
          <a:p>
            <a:r>
              <a:rPr lang="en-GB" dirty="0">
                <a:latin typeface="Arial Narrow" panose="020B0606020202030204" pitchFamily="34" charset="0"/>
              </a:rPr>
              <a:t>„Mother” for </a:t>
            </a:r>
            <a:r>
              <a:rPr lang="pl-PL" dirty="0" err="1">
                <a:latin typeface="Arial Narrow" panose="020B0606020202030204" pitchFamily="34" charset="0"/>
              </a:rPr>
              <a:t>many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other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Faculties</a:t>
            </a:r>
            <a:endParaRPr lang="en-GB" dirty="0">
              <a:latin typeface="Arial Narrow" panose="020B0606020202030204" pitchFamily="34" charset="0"/>
            </a:endParaRPr>
          </a:p>
          <a:p>
            <a:r>
              <a:rPr lang="en-GB" dirty="0">
                <a:latin typeface="Arial Narrow" panose="020B0606020202030204" pitchFamily="34" charset="0"/>
              </a:rPr>
              <a:t>About </a:t>
            </a:r>
            <a:r>
              <a:rPr lang="en-GB" b="1" dirty="0">
                <a:solidFill>
                  <a:srgbClr val="990000"/>
                </a:solidFill>
                <a:latin typeface="Arial Narrow" panose="020B0606020202030204" pitchFamily="34" charset="0"/>
              </a:rPr>
              <a:t>2</a:t>
            </a:r>
            <a:r>
              <a:rPr lang="pl-PL" b="1" dirty="0">
                <a:solidFill>
                  <a:srgbClr val="990000"/>
                </a:solidFill>
                <a:latin typeface="Arial Narrow" panose="020B0606020202030204" pitchFamily="34" charset="0"/>
              </a:rPr>
              <a:t>4</a:t>
            </a:r>
            <a:r>
              <a:rPr lang="en-GB" b="1" dirty="0">
                <a:solidFill>
                  <a:srgbClr val="990000"/>
                </a:solidFill>
                <a:latin typeface="Arial Narrow" panose="020B0606020202030204" pitchFamily="34" charset="0"/>
              </a:rPr>
              <a:t> 000 </a:t>
            </a:r>
            <a:r>
              <a:rPr lang="en-GB" dirty="0">
                <a:latin typeface="Arial Narrow" panose="020B0606020202030204" pitchFamily="34" charset="0"/>
              </a:rPr>
              <a:t>graduates</a:t>
            </a:r>
          </a:p>
          <a:p>
            <a:r>
              <a:rPr lang="pl-PL" dirty="0" err="1">
                <a:latin typeface="Arial Narrow" panose="020B0606020202030204" pitchFamily="34" charset="0"/>
              </a:rPr>
              <a:t>About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solidFill>
                  <a:srgbClr val="990000"/>
                </a:solidFill>
                <a:latin typeface="Arial Narrow" panose="020B0606020202030204" pitchFamily="34" charset="0"/>
              </a:rPr>
              <a:t>2 500</a:t>
            </a:r>
            <a:r>
              <a:rPr lang="en-GB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GB" dirty="0">
                <a:latin typeface="Arial Narrow" panose="020B0606020202030204" pitchFamily="34" charset="0"/>
              </a:rPr>
              <a:t>students</a:t>
            </a:r>
            <a:endParaRPr lang="pl-PL" dirty="0">
              <a:latin typeface="Arial Narrow" panose="020B0606020202030204" pitchFamily="34" charset="0"/>
            </a:endParaRPr>
          </a:p>
          <a:p>
            <a:r>
              <a:rPr lang="pl-PL" dirty="0" err="1">
                <a:latin typeface="Arial Narrow" panose="020B0606020202030204" pitchFamily="34" charset="0"/>
              </a:rPr>
              <a:t>About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solidFill>
                  <a:srgbClr val="990000"/>
                </a:solidFill>
                <a:latin typeface="Arial Narrow" panose="020B0606020202030204" pitchFamily="34" charset="0"/>
              </a:rPr>
              <a:t>50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PhD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students</a:t>
            </a:r>
            <a:r>
              <a:rPr lang="en-GB" dirty="0">
                <a:latin typeface="Arial Narrow" panose="020B0606020202030204" pitchFamily="34" charset="0"/>
              </a:rPr>
              <a:t> </a:t>
            </a:r>
          </a:p>
          <a:p>
            <a:r>
              <a:rPr lang="en-GB" b="1" dirty="0">
                <a:solidFill>
                  <a:srgbClr val="990000"/>
                </a:solidFill>
                <a:latin typeface="Arial Narrow" panose="020B0606020202030204" pitchFamily="34" charset="0"/>
              </a:rPr>
              <a:t>1</a:t>
            </a:r>
            <a:r>
              <a:rPr lang="pl-PL" b="1" dirty="0">
                <a:solidFill>
                  <a:srgbClr val="990000"/>
                </a:solidFill>
                <a:latin typeface="Arial Narrow" panose="020B0606020202030204" pitchFamily="34" charset="0"/>
              </a:rPr>
              <a:t>50</a:t>
            </a:r>
            <a:r>
              <a:rPr lang="en-GB" b="1" dirty="0">
                <a:solidFill>
                  <a:srgbClr val="990000"/>
                </a:solidFill>
                <a:latin typeface="Arial Narrow" panose="020B0606020202030204" pitchFamily="34" charset="0"/>
              </a:rPr>
              <a:t> </a:t>
            </a:r>
            <a:r>
              <a:rPr lang="en-GB" dirty="0">
                <a:latin typeface="Arial Narrow" panose="020B0606020202030204" pitchFamily="34" charset="0"/>
              </a:rPr>
              <a:t>academic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staff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4100" name="Picture 4" descr="https://www.otouczelnie.pl/assets/uploads/dzial_artykul/b8408-politechnika-poznanska-pody.jpg">
            <a:extLst>
              <a:ext uri="{FF2B5EF4-FFF2-40B4-BE49-F238E27FC236}">
                <a16:creationId xmlns:a16="http://schemas.microsoft.com/office/drawing/2014/main" id="{F33EF95A-4C00-405C-83FF-C74F9FAC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08" y="1474673"/>
            <a:ext cx="6136470" cy="5043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5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71195451-E221-4ED8-9D11-D2810B54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26D84F5-6010-40A2-8A0D-0F6E139FFB25}"/>
              </a:ext>
            </a:extLst>
          </p:cNvPr>
          <p:cNvSpPr/>
          <p:nvPr/>
        </p:nvSpPr>
        <p:spPr>
          <a:xfrm>
            <a:off x="316643" y="1598515"/>
            <a:ext cx="6129878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3600" b="1" dirty="0">
                <a:solidFill>
                  <a:srgbClr val="006288"/>
                </a:solidFill>
                <a:latin typeface="Arial Narrow" panose="020B0606020202030204" pitchFamily="34" charset="0"/>
              </a:rPr>
              <a:t>Fields of </a:t>
            </a:r>
            <a:r>
              <a:rPr lang="pl-PL" sz="3600" b="1" dirty="0" err="1">
                <a:solidFill>
                  <a:srgbClr val="006288"/>
                </a:solidFill>
                <a:latin typeface="Arial Narrow" panose="020B0606020202030204" pitchFamily="34" charset="0"/>
              </a:rPr>
              <a:t>study</a:t>
            </a:r>
            <a:endParaRPr lang="pl-PL" sz="3600" b="1" dirty="0">
              <a:solidFill>
                <a:srgbClr val="006288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endParaRPr lang="pl-PL" sz="2800" dirty="0">
              <a:solidFill>
                <a:srgbClr val="006288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3200" dirty="0" err="1">
                <a:solidFill>
                  <a:srgbClr val="006288"/>
                </a:solidFill>
                <a:latin typeface="Arial Narrow" panose="020B0606020202030204" pitchFamily="34" charset="0"/>
              </a:rPr>
              <a:t>Bachelor</a:t>
            </a:r>
            <a:r>
              <a:rPr lang="pl-PL" sz="3200" dirty="0">
                <a:solidFill>
                  <a:srgbClr val="006288"/>
                </a:solidFill>
                <a:latin typeface="Arial Narrow" panose="020B0606020202030204" pitchFamily="34" charset="0"/>
              </a:rPr>
              <a:t> &amp; Master </a:t>
            </a:r>
            <a:r>
              <a:rPr lang="pl-PL" sz="3200" dirty="0" err="1">
                <a:solidFill>
                  <a:srgbClr val="006288"/>
                </a:solidFill>
                <a:latin typeface="Arial Narrow" panose="020B0606020202030204" pitchFamily="34" charset="0"/>
              </a:rPr>
              <a:t>courses</a:t>
            </a:r>
            <a:r>
              <a:rPr lang="pl-PL" sz="3200" dirty="0">
                <a:solidFill>
                  <a:srgbClr val="006288"/>
                </a:solidFill>
                <a:latin typeface="Arial Narrow" panose="020B0606020202030204" pitchFamily="34" charset="0"/>
              </a:rPr>
              <a:t>:</a:t>
            </a:r>
          </a:p>
          <a:p>
            <a:pPr marL="2286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Mechanical Engineering</a:t>
            </a:r>
          </a:p>
          <a:p>
            <a:pPr marL="2286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Management and Production Engineering</a:t>
            </a:r>
          </a:p>
          <a:p>
            <a:pPr marL="2286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Mechatronics</a:t>
            </a:r>
          </a:p>
          <a:p>
            <a:pPr marL="2286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6288"/>
                </a:solidFill>
                <a:latin typeface="Arial Narrow" panose="020B0606020202030204" pitchFamily="34" charset="0"/>
              </a:rPr>
              <a:t>Biomedical Engineering</a:t>
            </a:r>
            <a:endParaRPr lang="pl-PL" sz="2800" dirty="0">
              <a:solidFill>
                <a:srgbClr val="006288"/>
              </a:solidFill>
              <a:latin typeface="Arial Narrow" panose="020B0606020202030204" pitchFamily="34" charset="0"/>
            </a:endParaRPr>
          </a:p>
          <a:p>
            <a:pPr marL="228600" indent="-22860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pl-PL" sz="2800" b="1" i="1" dirty="0">
                <a:solidFill>
                  <a:srgbClr val="006288"/>
                </a:solidFill>
                <a:latin typeface="Arial Narrow" panose="020B0606020202030204" pitchFamily="34" charset="0"/>
              </a:rPr>
              <a:t>Product </a:t>
            </a:r>
            <a:r>
              <a:rPr lang="pl-PL" sz="2800" b="1" i="1" dirty="0" err="1">
                <a:solidFill>
                  <a:srgbClr val="006288"/>
                </a:solidFill>
                <a:latin typeface="Arial Narrow" panose="020B0606020202030204" pitchFamily="34" charset="0"/>
              </a:rPr>
              <a:t>Lifecycle</a:t>
            </a:r>
            <a:r>
              <a:rPr lang="pl-PL" sz="2800" b="1" i="1" dirty="0">
                <a:solidFill>
                  <a:srgbClr val="006288"/>
                </a:solidFill>
                <a:latin typeface="Arial Narrow" panose="020B0606020202030204" pitchFamily="34" charset="0"/>
              </a:rPr>
              <a:t> Engineering (PLE)</a:t>
            </a:r>
            <a:endParaRPr lang="en-GB" sz="2800" b="1" i="1" dirty="0">
              <a:solidFill>
                <a:srgbClr val="006288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E39D705-1382-44C5-BC18-95617430B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3201"/>
            <a:ext cx="5901586" cy="393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22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D1A73E1D-F767-4D55-B326-77A224B328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68" y="3279238"/>
            <a:ext cx="2713678" cy="180928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0D79481-4983-4F0C-B230-6DFFC2E6D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73153" y="1872811"/>
            <a:ext cx="2075177" cy="3112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B315EF1-C594-4972-AAB5-1D7088A34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b="18554"/>
          <a:stretch/>
        </p:blipFill>
        <p:spPr>
          <a:xfrm>
            <a:off x="1454837" y="1052004"/>
            <a:ext cx="1666364" cy="222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1E3CECA4-39B0-405F-99B1-4FEA04B6E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9" y="4919561"/>
            <a:ext cx="2908278" cy="193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4B3DF47B-BFD4-4B1C-A3B8-8DC903074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01" y="4801190"/>
            <a:ext cx="3138699" cy="209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D73BE54-95F6-4707-A32C-E3838A4BD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01" y="1506890"/>
            <a:ext cx="3138699" cy="209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Symbol zastępczy zawartości 7">
            <a:extLst>
              <a:ext uri="{FF2B5EF4-FFF2-40B4-BE49-F238E27FC236}">
                <a16:creationId xmlns:a16="http://schemas.microsoft.com/office/drawing/2014/main" id="{5303DF89-38FD-4678-9091-DD17E04492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20" y="4801190"/>
            <a:ext cx="3190153" cy="212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A263D95-2261-4EF7-9813-429D7BBBA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131" y="5021299"/>
            <a:ext cx="3329101" cy="187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oznan University of Technology International Relations Office - Home |  Facebook">
            <a:extLst>
              <a:ext uri="{FF2B5EF4-FFF2-40B4-BE49-F238E27FC236}">
                <a16:creationId xmlns:a16="http://schemas.microsoft.com/office/drawing/2014/main" id="{4D992AD5-2A3A-4008-A3CE-F898D44F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55563"/>
            <a:ext cx="1335024" cy="13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E3C77C-0CCA-4EBA-AD5E-1D13B9AA82B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35" t="11864" r="12308" b="17883"/>
          <a:stretch/>
        </p:blipFill>
        <p:spPr>
          <a:xfrm>
            <a:off x="10738837" y="23346"/>
            <a:ext cx="1408205" cy="1399458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71195451-E221-4ED8-9D11-D2810B54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34" y="107432"/>
            <a:ext cx="11553732" cy="81611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280"/>
                </a:solidFill>
                <a:latin typeface="Arial Narrow" panose="020B0606020202030204" pitchFamily="34" charset="0"/>
              </a:rPr>
              <a:t>Faculty of Mechanical Engineering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50B352CE-E121-473B-A5D0-AC64559A8F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690006"/>
              </p:ext>
            </p:extLst>
          </p:nvPr>
        </p:nvGraphicFramePr>
        <p:xfrm>
          <a:off x="2641820" y="2686223"/>
          <a:ext cx="6903373" cy="237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126D84F5-6010-40A2-8A0D-0F6E139FFB25}"/>
              </a:ext>
            </a:extLst>
          </p:cNvPr>
          <p:cNvSpPr/>
          <p:nvPr/>
        </p:nvSpPr>
        <p:spPr>
          <a:xfrm>
            <a:off x="316640" y="1482582"/>
            <a:ext cx="11553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3600" b="1" dirty="0" err="1">
                <a:solidFill>
                  <a:srgbClr val="006288"/>
                </a:solidFill>
                <a:latin typeface="Arial Narrow" panose="020B0606020202030204" pitchFamily="34" charset="0"/>
              </a:rPr>
              <a:t>Institutes</a:t>
            </a:r>
            <a:endParaRPr lang="pl-PL" sz="2800" dirty="0">
              <a:solidFill>
                <a:srgbClr val="00628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6056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301</Words>
  <Application>Microsoft Office PowerPoint</Application>
  <PresentationFormat>Panoramiczny</PresentationFormat>
  <Paragraphs>67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bartosz.gapinski</dc:creator>
  <cp:lastModifiedBy>Remik Remik</cp:lastModifiedBy>
  <cp:revision>49</cp:revision>
  <dcterms:created xsi:type="dcterms:W3CDTF">2022-06-29T22:37:28Z</dcterms:created>
  <dcterms:modified xsi:type="dcterms:W3CDTF">2023-11-25T17:39:25Z</dcterms:modified>
</cp:coreProperties>
</file>