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1" r:id="rId2"/>
    <p:sldId id="302" r:id="rId3"/>
    <p:sldId id="303" r:id="rId4"/>
    <p:sldId id="304" r:id="rId5"/>
    <p:sldId id="305" r:id="rId6"/>
    <p:sldId id="306" r:id="rId7"/>
    <p:sldId id="307" r:id="rId8"/>
    <p:sldId id="312" r:id="rId9"/>
    <p:sldId id="308" r:id="rId10"/>
    <p:sldId id="315" r:id="rId11"/>
    <p:sldId id="313" r:id="rId12"/>
    <p:sldId id="316" r:id="rId13"/>
    <p:sldId id="317" r:id="rId14"/>
    <p:sldId id="318" r:id="rId15"/>
    <p:sldId id="320" r:id="rId16"/>
    <p:sldId id="319" r:id="rId17"/>
    <p:sldId id="322" r:id="rId18"/>
    <p:sldId id="328" r:id="rId19"/>
    <p:sldId id="323" r:id="rId20"/>
    <p:sldId id="324" r:id="rId21"/>
    <p:sldId id="327" r:id="rId22"/>
    <p:sldId id="326" r:id="rId23"/>
    <p:sldId id="325" r:id="rId24"/>
    <p:sldId id="30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AB28E-7671-40B5-9D4B-F8BB046ECFE9}" type="datetimeFigureOut">
              <a:rPr lang="es-ES" smtClean="0"/>
              <a:t>06/11/2024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CEBDF-2385-4271-9EFB-EB5BD347ED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6378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43063" y="1670050"/>
            <a:ext cx="8007351" cy="4505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4:notes"/>
          <p:cNvSpPr txBox="1">
            <a:spLocks noGrp="1"/>
          </p:cNvSpPr>
          <p:nvPr>
            <p:ph type="body" idx="1"/>
          </p:nvPr>
        </p:nvSpPr>
        <p:spPr>
          <a:xfrm>
            <a:off x="472198" y="6426118"/>
            <a:ext cx="3777579" cy="5257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B050"/>
                </a:solidFill>
              </a:rPr>
              <a:t>JC/HJ</a:t>
            </a:r>
            <a:endParaRPr dirty="0"/>
          </a:p>
        </p:txBody>
      </p:sp>
      <p:sp>
        <p:nvSpPr>
          <p:cNvPr id="176" name="Google Shape;176;p4:notes"/>
          <p:cNvSpPr txBox="1">
            <a:spLocks noGrp="1"/>
          </p:cNvSpPr>
          <p:nvPr>
            <p:ph type="sldNum" idx="12"/>
          </p:nvPr>
        </p:nvSpPr>
        <p:spPr>
          <a:xfrm>
            <a:off x="2674693" y="12683009"/>
            <a:ext cx="2046188" cy="669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0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A11DA9-B583-4A5C-8FB2-EA3D069D9C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5B3003C-1C0B-4CD3-A16C-76290A75D8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C4FE526-22BD-41F9-9DD8-3A09DC843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CC2AF-9551-4E03-B387-D6AE023B0154}" type="datetime1">
              <a:rPr lang="pl-PL" smtClean="0"/>
              <a:t>06.11.2024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D4AB77B-4B25-4D63-93DC-57D18EEFD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34CB7D4-4D26-4D14-8984-91FF123C2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0994-31D5-42DD-BB85-440EC4FDF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3432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BEE420-FF6C-4FFB-830B-46056C3B3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3F910D3-4C41-4860-96F1-914DD3301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65A1D0F-7211-4E15-A54C-8A963725D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6E77-62AF-460E-8FAB-1FE2FB37E3A0}" type="datetime1">
              <a:rPr lang="pl-PL" smtClean="0"/>
              <a:t>06.11.2024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8A6EF27-B40A-43A6-88E6-14803E00C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8B879BF-F107-4B8F-A4B5-808BDD4B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0994-31D5-42DD-BB85-440EC4FDF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0691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11368A7-7D29-4C69-A114-8AC750DB62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E71622A-3F33-4492-94F8-D10AAF9C9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D32E490-24A9-4C8D-83D1-F8C4A3FEE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E139C-AD22-4AD4-BAC4-ECCD48739320}" type="datetime1">
              <a:rPr lang="pl-PL" smtClean="0"/>
              <a:t>06.11.2024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B2805E0-EF47-4D55-9DDB-F51D46B88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0F27D11-5178-433D-AA82-9F75457DB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0994-31D5-42DD-BB85-440EC4FDF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040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3"/>
          <p:cNvSpPr>
            <a:spLocks noGrp="1"/>
          </p:cNvSpPr>
          <p:nvPr>
            <p:ph type="sldNum" sz="quarter" idx="11"/>
          </p:nvPr>
        </p:nvSpPr>
        <p:spPr>
          <a:xfrm>
            <a:off x="10875336" y="6356353"/>
            <a:ext cx="989510" cy="365125"/>
          </a:xfrm>
        </p:spPr>
        <p:txBody>
          <a:bodyPr/>
          <a:lstStyle/>
          <a:p>
            <a:fld id="{73AECED6-C83B-4280-B68B-C99785F8E94E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435" y="238539"/>
            <a:ext cx="968273" cy="347870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3695" y="6264613"/>
            <a:ext cx="6323057" cy="210621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007CB0"/>
                </a:solidFill>
                <a:latin typeface="Montserrat Hairline" panose="00000300000000000000" pitchFamily="50" charset="0"/>
              </a:defRPr>
            </a:lvl1pPr>
          </a:lstStyle>
          <a:p>
            <a:r>
              <a:rPr lang="en-US"/>
              <a:t>Innovative Engineering for Technical Teaching and Research Equipment</a:t>
            </a:r>
            <a:endParaRPr lang="es-ES_tradnl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338" y="6365875"/>
            <a:ext cx="2618154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970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E76138-DB23-43E4-A3CF-3BC063018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63ED84-616C-47E9-A689-85FCCBF33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6FDA64-3F77-4652-AF13-ED72AD805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FF18A-4F4A-4395-A504-8DA31797B51C}" type="datetime1">
              <a:rPr lang="pl-PL" smtClean="0"/>
              <a:t>06.11.2024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E62F5DC-F980-4369-8414-2EBC8179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ECDA9BA-CD44-43F5-B1BE-EE428FE8F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0994-31D5-42DD-BB85-440EC4FDF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714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55848D-49B5-4738-95E0-A1063A12A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0E9EB28-3ED8-4F2A-997A-EF3867ECA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4FDBDA4-C78A-4803-A97C-BC2CB7F2D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7CD8-0A59-487F-931B-BC7F1BAFE0DB}" type="datetime1">
              <a:rPr lang="pl-PL" smtClean="0"/>
              <a:t>06.11.2024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A0D70C6-F757-4D30-810D-61AA145E3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A869747-63A3-4966-98C5-68F0242E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0994-31D5-42DD-BB85-440EC4FDF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4962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DBC845-0A72-41A4-995A-B41EC522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830591C-1E98-422B-8153-F9C2A18B4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99C21F6-B3FE-4195-BED2-62ECABFF7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4525CE3-1DEB-4E6E-9B0A-92A73C4D6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616C0-3FC9-41AF-9F46-1CED3F936FA8}" type="datetime1">
              <a:rPr lang="pl-PL" smtClean="0"/>
              <a:t>06.11.2024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EB89051-84F4-4C26-A537-F8C7D0D06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EE5BBBE-FA1F-4252-86C4-EEF062C53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0994-31D5-42DD-BB85-440EC4FDF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1278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0BDC02-DCAA-4E2B-BCC9-DA5F7ED35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DFED22A-045B-4748-AEA6-85D6E621A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5E863E0-8D20-443B-B41B-B7C9ED5C08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F4D0145-DD4B-45EF-B564-DEB41F8E0E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8866274-FB99-44FE-9C86-0FF9656BB2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E88E4DB-AEEE-4B67-B59A-6CD0ABDF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12C7-5D22-4125-A6A1-C10F74D3A95F}" type="datetime1">
              <a:rPr lang="pl-PL" smtClean="0"/>
              <a:t>06.11.2024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074396A-4E66-4F66-A469-72EEE8AD3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E8AF3AC-A919-430D-9C66-A1FDA8074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0994-31D5-42DD-BB85-440EC4FDF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0514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FBBF45-5B6A-4B2B-AEE3-1475B7B87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801D69C-8619-4DD4-A7DF-0442979C4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AEF2F-59D1-471B-BF4A-385C268CEEDF}" type="datetime1">
              <a:rPr lang="pl-PL" smtClean="0"/>
              <a:t>06.11.2024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8A02C9A-4665-4951-9C68-FACE0C093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C6DA642-E5A7-45F6-B99A-D7528780D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0994-31D5-42DD-BB85-440EC4FDF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813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DB6F004-8C0F-4112-B7FB-1D4906A67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41B4-511E-4554-A695-1D1B5AC8E779}" type="datetime1">
              <a:rPr lang="pl-PL" smtClean="0"/>
              <a:t>06.11.2024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B37E099-0C48-4AE1-BAFC-D51A5331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0E459D7-E939-4937-897C-FC605E41D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0994-31D5-42DD-BB85-440EC4FDF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1109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A3A5F7-2F23-46EF-B55D-8B3D5E8F2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265946-6C70-43AD-9899-E28FA43C3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7ADDA66-1985-4DDF-B614-E2C9ED9E4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C2F5368-B006-4D28-A7E1-D3BC33ED8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4B5AF-AF82-47E0-B420-DC0322217535}" type="datetime1">
              <a:rPr lang="pl-PL" smtClean="0"/>
              <a:t>06.11.2024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13C0A15-869B-416E-95F2-8FB8E1F0B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6D3E374-14C8-44AE-BA58-3748A1BE7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0994-31D5-42DD-BB85-440EC4FDF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2776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90B0B4-DFE5-4B20-BD08-38441959A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4346162-421B-46D9-BB3C-306E4F7529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31EA172-69AB-4E80-88EB-825D71496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153C099-78BD-4A1C-B11A-D51D6B2C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9634E-2BD1-432B-ACFC-7454028BAD89}" type="datetime1">
              <a:rPr lang="pl-PL" smtClean="0"/>
              <a:t>06.11.2024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5816AC1-0C11-43A0-AE7E-057953D58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7836F83-6A43-4BF2-9A36-48CA0263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0994-31D5-42DD-BB85-440EC4FDF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8180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D10AABE-C44C-4003-ADB0-8E1EDF1F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3C4F9D0-6C68-40FB-85DA-20B03B5A0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F25A0D7-BC0B-4EEF-86BF-B7AD057B4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CC28A-8A6A-4804-8193-483BD1C37806}" type="datetime1">
              <a:rPr lang="pl-PL" smtClean="0"/>
              <a:t>06.11.2024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980E0BA-0C15-48CD-80FF-7891019B8B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3192460-BFA3-4A02-BB51-69FDD00D7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D0994-31D5-42DD-BB85-440EC4FDF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980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72.png"/><Relationship Id="rId5" Type="http://schemas.openxmlformats.org/officeDocument/2006/relationships/image" Target="../media/image6.png"/><Relationship Id="rId10" Type="http://schemas.openxmlformats.org/officeDocument/2006/relationships/image" Target="../media/image71.png"/><Relationship Id="rId4" Type="http://schemas.openxmlformats.org/officeDocument/2006/relationships/image" Target="../media/image5.pn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14.emf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6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8.png"/><Relationship Id="rId2" Type="http://schemas.openxmlformats.org/officeDocument/2006/relationships/image" Target="../media/image34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7.png"/><Relationship Id="rId5" Type="http://schemas.openxmlformats.org/officeDocument/2006/relationships/image" Target="../media/image5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14.emf"/><Relationship Id="rId7" Type="http://schemas.openxmlformats.org/officeDocument/2006/relationships/hyperlink" Target="https://www.edibon.com/en/blog/installations/custom-made-units-and-pilot-plants-from-edibon-international-sa" TargetMode="External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116824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204945" y="6265946"/>
            <a:ext cx="2743200" cy="365125"/>
          </a:xfrm>
        </p:spPr>
        <p:txBody>
          <a:bodyPr/>
          <a:lstStyle/>
          <a:p>
            <a:fld id="{3E0D0994-31D5-42DD-BB85-440EC4FDF1B0}" type="slidenum">
              <a:rPr lang="pl-PL" sz="1600" smtClean="0"/>
              <a:t>1</a:t>
            </a:fld>
            <a:endParaRPr lang="pl-PL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4456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5DF30E9-5EC2-637E-1846-E9A1D275D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5" y="226110"/>
            <a:ext cx="2878434" cy="82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33C34-7E2B-9B5B-2416-D5E9D000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481" y="256992"/>
            <a:ext cx="1643664" cy="867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9ED5-F381-1C0E-FEE2-DF726CB2BC3F}"/>
              </a:ext>
            </a:extLst>
          </p:cNvPr>
          <p:cNvSpPr txBox="1"/>
          <p:nvPr/>
        </p:nvSpPr>
        <p:spPr>
          <a:xfrm>
            <a:off x="2306045" y="208265"/>
            <a:ext cx="757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Erasmus+ </a:t>
            </a:r>
            <a:r>
              <a:rPr lang="en-US" sz="1400" b="1" kern="0" dirty="0" err="1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Key Action 2 Cooperation Partnerships </a:t>
            </a:r>
          </a:p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Higher Education (KA220-HED)</a:t>
            </a:r>
          </a:p>
          <a:p>
            <a:pPr algn="ctr"/>
            <a:r>
              <a:rPr lang="en-US" sz="1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Agreement number 2023-1-RO01-KA220-HED-000155412 </a:t>
            </a:r>
          </a:p>
          <a:p>
            <a:pPr algn="ctr"/>
            <a:r>
              <a:rPr lang="en-US" sz="1200" i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Network for Additive Manufacturing in Industrial Design for Ukrainian Context</a:t>
            </a:r>
            <a:endParaRPr lang="en-US" sz="1200" i="1" dirty="0"/>
          </a:p>
        </p:txBody>
      </p:sp>
      <p:pic>
        <p:nvPicPr>
          <p:cNvPr id="1028" name="Picture 4" descr="Poznan University of Technology International Relations Office | Poznan">
            <a:extLst>
              <a:ext uri="{FF2B5EF4-FFF2-40B4-BE49-F238E27FC236}">
                <a16:creationId xmlns:a16="http://schemas.microsoft.com/office/drawing/2014/main" id="{8FFE269A-2ACA-C0F9-85AE-B9FAE23D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69" y="5848941"/>
            <a:ext cx="945510" cy="9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08BAD-AB2C-450D-89D7-B9358DA50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309" y="5841183"/>
            <a:ext cx="1000879" cy="916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6C2CD-FC8E-5A0A-6412-4468A236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660" y="5828597"/>
            <a:ext cx="945510" cy="941942"/>
          </a:xfrm>
          <a:prstGeom prst="rect">
            <a:avLst/>
          </a:prstGeom>
        </p:spPr>
      </p:pic>
      <p:pic>
        <p:nvPicPr>
          <p:cNvPr id="1038" name="Picture 14" descr="EDIBON | Móstoles">
            <a:extLst>
              <a:ext uri="{FF2B5EF4-FFF2-40B4-BE49-F238E27FC236}">
                <a16:creationId xmlns:a16="http://schemas.microsoft.com/office/drawing/2014/main" id="{775609A6-6984-02A2-1512-EE9D5CB8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80" y="5765506"/>
            <a:ext cx="1000879" cy="10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808" y="1520763"/>
            <a:ext cx="4066384" cy="185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418" y="4173782"/>
            <a:ext cx="44751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687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116824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204945" y="6265946"/>
            <a:ext cx="2743200" cy="365125"/>
          </a:xfrm>
        </p:spPr>
        <p:txBody>
          <a:bodyPr/>
          <a:lstStyle/>
          <a:p>
            <a:fld id="{3E0D0994-31D5-42DD-BB85-440EC4FDF1B0}" type="slidenum">
              <a:rPr lang="pl-PL" sz="1600" smtClean="0"/>
              <a:t>10</a:t>
            </a:fld>
            <a:endParaRPr lang="pl-PL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4456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5DF30E9-5EC2-637E-1846-E9A1D275D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5" y="226110"/>
            <a:ext cx="2878434" cy="82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33C34-7E2B-9B5B-2416-D5E9D000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481" y="256992"/>
            <a:ext cx="1643664" cy="867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9ED5-F381-1C0E-FEE2-DF726CB2BC3F}"/>
              </a:ext>
            </a:extLst>
          </p:cNvPr>
          <p:cNvSpPr txBox="1"/>
          <p:nvPr/>
        </p:nvSpPr>
        <p:spPr>
          <a:xfrm>
            <a:off x="2306045" y="208265"/>
            <a:ext cx="757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Erasmus+ </a:t>
            </a:r>
            <a:r>
              <a:rPr lang="en-US" sz="1400" b="1" kern="0" dirty="0" err="1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Key Action 2 Cooperation Partnerships </a:t>
            </a:r>
          </a:p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Higher Education (KA220-HED)</a:t>
            </a:r>
          </a:p>
          <a:p>
            <a:pPr algn="ctr"/>
            <a:r>
              <a:rPr lang="en-US" sz="1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Agreement number 2023-1-RO01-KA220-HED-000155412 </a:t>
            </a:r>
          </a:p>
          <a:p>
            <a:pPr algn="ctr"/>
            <a:r>
              <a:rPr lang="en-US" sz="1200" i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Network for Additive Manufacturing in Industrial Design for Ukrainian Context</a:t>
            </a:r>
            <a:endParaRPr lang="en-US" sz="1200" i="1" dirty="0"/>
          </a:p>
        </p:txBody>
      </p:sp>
      <p:pic>
        <p:nvPicPr>
          <p:cNvPr id="1028" name="Picture 4" descr="Poznan University of Technology International Relations Office | Poznan">
            <a:extLst>
              <a:ext uri="{FF2B5EF4-FFF2-40B4-BE49-F238E27FC236}">
                <a16:creationId xmlns:a16="http://schemas.microsoft.com/office/drawing/2014/main" id="{8FFE269A-2ACA-C0F9-85AE-B9FAE23D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69" y="5848941"/>
            <a:ext cx="945510" cy="9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08BAD-AB2C-450D-89D7-B9358DA50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309" y="5841183"/>
            <a:ext cx="1000879" cy="916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6C2CD-FC8E-5A0A-6412-4468A236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660" y="5828597"/>
            <a:ext cx="945510" cy="941942"/>
          </a:xfrm>
          <a:prstGeom prst="rect">
            <a:avLst/>
          </a:prstGeom>
        </p:spPr>
      </p:pic>
      <p:pic>
        <p:nvPicPr>
          <p:cNvPr id="1038" name="Picture 14" descr="EDIBON | Móstoles">
            <a:extLst>
              <a:ext uri="{FF2B5EF4-FFF2-40B4-BE49-F238E27FC236}">
                <a16:creationId xmlns:a16="http://schemas.microsoft.com/office/drawing/2014/main" id="{775609A6-6984-02A2-1512-EE9D5CB8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80" y="5765506"/>
            <a:ext cx="1000879" cy="10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229" y="1166364"/>
            <a:ext cx="6582716" cy="455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402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116824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204945" y="6265946"/>
            <a:ext cx="2743200" cy="365125"/>
          </a:xfrm>
        </p:spPr>
        <p:txBody>
          <a:bodyPr/>
          <a:lstStyle/>
          <a:p>
            <a:fld id="{3E0D0994-31D5-42DD-BB85-440EC4FDF1B0}" type="slidenum">
              <a:rPr lang="pl-PL" sz="1600" smtClean="0"/>
              <a:t>11</a:t>
            </a:fld>
            <a:endParaRPr lang="pl-PL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4456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5DF30E9-5EC2-637E-1846-E9A1D275D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5" y="226110"/>
            <a:ext cx="2878434" cy="82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33C34-7E2B-9B5B-2416-D5E9D000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481" y="256992"/>
            <a:ext cx="1643664" cy="867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9ED5-F381-1C0E-FEE2-DF726CB2BC3F}"/>
              </a:ext>
            </a:extLst>
          </p:cNvPr>
          <p:cNvSpPr txBox="1"/>
          <p:nvPr/>
        </p:nvSpPr>
        <p:spPr>
          <a:xfrm>
            <a:off x="2306045" y="208265"/>
            <a:ext cx="757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Erasmus+ </a:t>
            </a:r>
            <a:r>
              <a:rPr lang="en-US" sz="1400" b="1" kern="0" dirty="0" err="1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Key Action 2 Cooperation Partnerships </a:t>
            </a:r>
          </a:p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Higher Education (KA220-HED)</a:t>
            </a:r>
          </a:p>
          <a:p>
            <a:pPr algn="ctr"/>
            <a:r>
              <a:rPr lang="en-US" sz="1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Agreement number 2023-1-RO01-KA220-HED-000155412 </a:t>
            </a:r>
          </a:p>
          <a:p>
            <a:pPr algn="ctr"/>
            <a:r>
              <a:rPr lang="en-US" sz="1200" i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Network for Additive Manufacturing in Industrial Design for Ukrainian Context</a:t>
            </a:r>
            <a:endParaRPr lang="en-US" sz="1200" i="1" dirty="0"/>
          </a:p>
        </p:txBody>
      </p:sp>
      <p:pic>
        <p:nvPicPr>
          <p:cNvPr id="1028" name="Picture 4" descr="Poznan University of Technology International Relations Office | Poznan">
            <a:extLst>
              <a:ext uri="{FF2B5EF4-FFF2-40B4-BE49-F238E27FC236}">
                <a16:creationId xmlns:a16="http://schemas.microsoft.com/office/drawing/2014/main" id="{8FFE269A-2ACA-C0F9-85AE-B9FAE23D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69" y="5848941"/>
            <a:ext cx="945510" cy="9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08BAD-AB2C-450D-89D7-B9358DA50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309" y="5841183"/>
            <a:ext cx="1000879" cy="916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6C2CD-FC8E-5A0A-6412-4468A236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660" y="5828597"/>
            <a:ext cx="945510" cy="941942"/>
          </a:xfrm>
          <a:prstGeom prst="rect">
            <a:avLst/>
          </a:prstGeom>
        </p:spPr>
      </p:pic>
      <p:pic>
        <p:nvPicPr>
          <p:cNvPr id="1038" name="Picture 14" descr="EDIBON | Móstoles">
            <a:extLst>
              <a:ext uri="{FF2B5EF4-FFF2-40B4-BE49-F238E27FC236}">
                <a16:creationId xmlns:a16="http://schemas.microsoft.com/office/drawing/2014/main" id="{775609A6-6984-02A2-1512-EE9D5CB8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80" y="5765506"/>
            <a:ext cx="1000879" cy="10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8709" y="1191146"/>
            <a:ext cx="6614608" cy="454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66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116824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204945" y="6265946"/>
            <a:ext cx="2743200" cy="365125"/>
          </a:xfrm>
        </p:spPr>
        <p:txBody>
          <a:bodyPr/>
          <a:lstStyle/>
          <a:p>
            <a:fld id="{3E0D0994-31D5-42DD-BB85-440EC4FDF1B0}" type="slidenum">
              <a:rPr lang="pl-PL" sz="1600" smtClean="0"/>
              <a:t>12</a:t>
            </a:fld>
            <a:endParaRPr lang="pl-PL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4456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5DF30E9-5EC2-637E-1846-E9A1D275D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5" y="226110"/>
            <a:ext cx="2878434" cy="82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33C34-7E2B-9B5B-2416-D5E9D000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481" y="256992"/>
            <a:ext cx="1643664" cy="867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9ED5-F381-1C0E-FEE2-DF726CB2BC3F}"/>
              </a:ext>
            </a:extLst>
          </p:cNvPr>
          <p:cNvSpPr txBox="1"/>
          <p:nvPr/>
        </p:nvSpPr>
        <p:spPr>
          <a:xfrm>
            <a:off x="2306045" y="208265"/>
            <a:ext cx="757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Erasmus+ </a:t>
            </a:r>
            <a:r>
              <a:rPr lang="en-US" sz="1400" b="1" kern="0" dirty="0" err="1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Key Action 2 Cooperation Partnerships </a:t>
            </a:r>
          </a:p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Higher Education (KA220-HED)</a:t>
            </a:r>
          </a:p>
          <a:p>
            <a:pPr algn="ctr"/>
            <a:r>
              <a:rPr lang="en-US" sz="1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Agreement number 2023-1-RO01-KA220-HED-000155412 </a:t>
            </a:r>
          </a:p>
          <a:p>
            <a:pPr algn="ctr"/>
            <a:r>
              <a:rPr lang="en-US" sz="1200" i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Network for Additive Manufacturing in Industrial Design for Ukrainian Context</a:t>
            </a:r>
            <a:endParaRPr lang="en-US" sz="1200" i="1" dirty="0"/>
          </a:p>
        </p:txBody>
      </p:sp>
      <p:pic>
        <p:nvPicPr>
          <p:cNvPr id="1028" name="Picture 4" descr="Poznan University of Technology International Relations Office | Poznan">
            <a:extLst>
              <a:ext uri="{FF2B5EF4-FFF2-40B4-BE49-F238E27FC236}">
                <a16:creationId xmlns:a16="http://schemas.microsoft.com/office/drawing/2014/main" id="{8FFE269A-2ACA-C0F9-85AE-B9FAE23D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69" y="5848941"/>
            <a:ext cx="945510" cy="9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08BAD-AB2C-450D-89D7-B9358DA50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309" y="5841183"/>
            <a:ext cx="1000879" cy="916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6C2CD-FC8E-5A0A-6412-4468A236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660" y="5828597"/>
            <a:ext cx="945510" cy="941942"/>
          </a:xfrm>
          <a:prstGeom prst="rect">
            <a:avLst/>
          </a:prstGeom>
        </p:spPr>
      </p:pic>
      <p:pic>
        <p:nvPicPr>
          <p:cNvPr id="1038" name="Picture 14" descr="EDIBON | Móstoles">
            <a:extLst>
              <a:ext uri="{FF2B5EF4-FFF2-40B4-BE49-F238E27FC236}">
                <a16:creationId xmlns:a16="http://schemas.microsoft.com/office/drawing/2014/main" id="{775609A6-6984-02A2-1512-EE9D5CB8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80" y="5765506"/>
            <a:ext cx="1000879" cy="10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8709" y="1168249"/>
            <a:ext cx="6572418" cy="455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72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116824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204945" y="6265946"/>
            <a:ext cx="2743200" cy="365125"/>
          </a:xfrm>
        </p:spPr>
        <p:txBody>
          <a:bodyPr/>
          <a:lstStyle/>
          <a:p>
            <a:fld id="{3E0D0994-31D5-42DD-BB85-440EC4FDF1B0}" type="slidenum">
              <a:rPr lang="pl-PL" sz="1600" smtClean="0"/>
              <a:t>13</a:t>
            </a:fld>
            <a:endParaRPr lang="pl-PL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4456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5DF30E9-5EC2-637E-1846-E9A1D275D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5" y="226110"/>
            <a:ext cx="2878434" cy="82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33C34-7E2B-9B5B-2416-D5E9D000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481" y="256992"/>
            <a:ext cx="1643664" cy="867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9ED5-F381-1C0E-FEE2-DF726CB2BC3F}"/>
              </a:ext>
            </a:extLst>
          </p:cNvPr>
          <p:cNvSpPr txBox="1"/>
          <p:nvPr/>
        </p:nvSpPr>
        <p:spPr>
          <a:xfrm>
            <a:off x="2306045" y="208265"/>
            <a:ext cx="757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Erasmus+ </a:t>
            </a:r>
            <a:r>
              <a:rPr lang="en-US" sz="1400" b="1" kern="0" dirty="0" err="1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Key Action 2 Cooperation Partnerships </a:t>
            </a:r>
          </a:p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Higher Education (KA220-HED)</a:t>
            </a:r>
          </a:p>
          <a:p>
            <a:pPr algn="ctr"/>
            <a:r>
              <a:rPr lang="en-US" sz="1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Agreement number 2023-1-RO01-KA220-HED-000155412 </a:t>
            </a:r>
          </a:p>
          <a:p>
            <a:pPr algn="ctr"/>
            <a:r>
              <a:rPr lang="en-US" sz="1200" i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Network for Additive Manufacturing in Industrial Design for Ukrainian Context</a:t>
            </a:r>
            <a:endParaRPr lang="en-US" sz="1200" i="1" dirty="0"/>
          </a:p>
        </p:txBody>
      </p:sp>
      <p:pic>
        <p:nvPicPr>
          <p:cNvPr id="1028" name="Picture 4" descr="Poznan University of Technology International Relations Office | Poznan">
            <a:extLst>
              <a:ext uri="{FF2B5EF4-FFF2-40B4-BE49-F238E27FC236}">
                <a16:creationId xmlns:a16="http://schemas.microsoft.com/office/drawing/2014/main" id="{8FFE269A-2ACA-C0F9-85AE-B9FAE23D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69" y="5848941"/>
            <a:ext cx="945510" cy="9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08BAD-AB2C-450D-89D7-B9358DA50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309" y="5841183"/>
            <a:ext cx="1000879" cy="916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6C2CD-FC8E-5A0A-6412-4468A236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660" y="5828597"/>
            <a:ext cx="945510" cy="941942"/>
          </a:xfrm>
          <a:prstGeom prst="rect">
            <a:avLst/>
          </a:prstGeom>
        </p:spPr>
      </p:pic>
      <p:pic>
        <p:nvPicPr>
          <p:cNvPr id="1038" name="Picture 14" descr="EDIBON | Móstoles">
            <a:extLst>
              <a:ext uri="{FF2B5EF4-FFF2-40B4-BE49-F238E27FC236}">
                <a16:creationId xmlns:a16="http://schemas.microsoft.com/office/drawing/2014/main" id="{775609A6-6984-02A2-1512-EE9D5CB8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80" y="5765506"/>
            <a:ext cx="1000879" cy="10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4535" y="1203293"/>
            <a:ext cx="6602928" cy="455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116824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204945" y="6265946"/>
            <a:ext cx="2743200" cy="365125"/>
          </a:xfrm>
        </p:spPr>
        <p:txBody>
          <a:bodyPr/>
          <a:lstStyle/>
          <a:p>
            <a:fld id="{3E0D0994-31D5-42DD-BB85-440EC4FDF1B0}" type="slidenum">
              <a:rPr lang="pl-PL" sz="1600" smtClean="0"/>
              <a:t>14</a:t>
            </a:fld>
            <a:endParaRPr lang="pl-PL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4456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5DF30E9-5EC2-637E-1846-E9A1D275D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5" y="226110"/>
            <a:ext cx="2878434" cy="82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33C34-7E2B-9B5B-2416-D5E9D000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481" y="256992"/>
            <a:ext cx="1643664" cy="867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9ED5-F381-1C0E-FEE2-DF726CB2BC3F}"/>
              </a:ext>
            </a:extLst>
          </p:cNvPr>
          <p:cNvSpPr txBox="1"/>
          <p:nvPr/>
        </p:nvSpPr>
        <p:spPr>
          <a:xfrm>
            <a:off x="2306045" y="208265"/>
            <a:ext cx="757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Erasmus+ </a:t>
            </a:r>
            <a:r>
              <a:rPr lang="en-US" sz="1400" b="1" kern="0" dirty="0" err="1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Key Action 2 Cooperation Partnerships </a:t>
            </a:r>
          </a:p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Higher Education (KA220-HED)</a:t>
            </a:r>
          </a:p>
          <a:p>
            <a:pPr algn="ctr"/>
            <a:r>
              <a:rPr lang="en-US" sz="1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Agreement number 2023-1-RO01-KA220-HED-000155412 </a:t>
            </a:r>
          </a:p>
          <a:p>
            <a:pPr algn="ctr"/>
            <a:r>
              <a:rPr lang="en-US" sz="1200" i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Network for Additive Manufacturing in Industrial Design for Ukrainian Context</a:t>
            </a:r>
            <a:endParaRPr lang="en-US" sz="1200" i="1" dirty="0"/>
          </a:p>
        </p:txBody>
      </p:sp>
      <p:pic>
        <p:nvPicPr>
          <p:cNvPr id="1028" name="Picture 4" descr="Poznan University of Technology International Relations Office | Poznan">
            <a:extLst>
              <a:ext uri="{FF2B5EF4-FFF2-40B4-BE49-F238E27FC236}">
                <a16:creationId xmlns:a16="http://schemas.microsoft.com/office/drawing/2014/main" id="{8FFE269A-2ACA-C0F9-85AE-B9FAE23D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69" y="5848941"/>
            <a:ext cx="945510" cy="9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08BAD-AB2C-450D-89D7-B9358DA50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309" y="5841183"/>
            <a:ext cx="1000879" cy="916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6C2CD-FC8E-5A0A-6412-4468A236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660" y="5828597"/>
            <a:ext cx="945510" cy="941942"/>
          </a:xfrm>
          <a:prstGeom prst="rect">
            <a:avLst/>
          </a:prstGeom>
        </p:spPr>
      </p:pic>
      <p:pic>
        <p:nvPicPr>
          <p:cNvPr id="1038" name="Picture 14" descr="EDIBON | Móstoles">
            <a:extLst>
              <a:ext uri="{FF2B5EF4-FFF2-40B4-BE49-F238E27FC236}">
                <a16:creationId xmlns:a16="http://schemas.microsoft.com/office/drawing/2014/main" id="{775609A6-6984-02A2-1512-EE9D5CB8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80" y="5765506"/>
            <a:ext cx="1000879" cy="10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0003" y="1180217"/>
            <a:ext cx="6631991" cy="456600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3364" y="1187536"/>
            <a:ext cx="6577794" cy="456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67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116824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204945" y="6265946"/>
            <a:ext cx="2743200" cy="365125"/>
          </a:xfrm>
        </p:spPr>
        <p:txBody>
          <a:bodyPr/>
          <a:lstStyle/>
          <a:p>
            <a:fld id="{3E0D0994-31D5-42DD-BB85-440EC4FDF1B0}" type="slidenum">
              <a:rPr lang="pl-PL" sz="1600" smtClean="0"/>
              <a:t>15</a:t>
            </a:fld>
            <a:endParaRPr lang="pl-PL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4456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5DF30E9-5EC2-637E-1846-E9A1D275D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5" y="226110"/>
            <a:ext cx="2878434" cy="82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33C34-7E2B-9B5B-2416-D5E9D000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481" y="256992"/>
            <a:ext cx="1643664" cy="867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9ED5-F381-1C0E-FEE2-DF726CB2BC3F}"/>
              </a:ext>
            </a:extLst>
          </p:cNvPr>
          <p:cNvSpPr txBox="1"/>
          <p:nvPr/>
        </p:nvSpPr>
        <p:spPr>
          <a:xfrm>
            <a:off x="2306045" y="208265"/>
            <a:ext cx="757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Erasmus+ </a:t>
            </a:r>
            <a:r>
              <a:rPr lang="en-US" sz="1400" b="1" kern="0" dirty="0" err="1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Key Action 2 Cooperation Partnerships </a:t>
            </a:r>
          </a:p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Higher Education (KA220-HED)</a:t>
            </a:r>
          </a:p>
          <a:p>
            <a:pPr algn="ctr"/>
            <a:r>
              <a:rPr lang="en-US" sz="1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Agreement number 2023-1-RO01-KA220-HED-000155412 </a:t>
            </a:r>
          </a:p>
          <a:p>
            <a:pPr algn="ctr"/>
            <a:r>
              <a:rPr lang="en-US" sz="1200" i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Network for Additive Manufacturing in Industrial Design for Ukrainian Context</a:t>
            </a:r>
            <a:endParaRPr lang="en-US" sz="1200" i="1" dirty="0"/>
          </a:p>
        </p:txBody>
      </p:sp>
      <p:pic>
        <p:nvPicPr>
          <p:cNvPr id="1028" name="Picture 4" descr="Poznan University of Technology International Relations Office | Poznan">
            <a:extLst>
              <a:ext uri="{FF2B5EF4-FFF2-40B4-BE49-F238E27FC236}">
                <a16:creationId xmlns:a16="http://schemas.microsoft.com/office/drawing/2014/main" id="{8FFE269A-2ACA-C0F9-85AE-B9FAE23D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69" y="5848941"/>
            <a:ext cx="945510" cy="9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08BAD-AB2C-450D-89D7-B9358DA50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309" y="5841183"/>
            <a:ext cx="1000879" cy="916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6C2CD-FC8E-5A0A-6412-4468A236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660" y="5828597"/>
            <a:ext cx="945510" cy="941942"/>
          </a:xfrm>
          <a:prstGeom prst="rect">
            <a:avLst/>
          </a:prstGeom>
        </p:spPr>
      </p:pic>
      <p:pic>
        <p:nvPicPr>
          <p:cNvPr id="1038" name="Picture 14" descr="EDIBON | Móstoles">
            <a:extLst>
              <a:ext uri="{FF2B5EF4-FFF2-40B4-BE49-F238E27FC236}">
                <a16:creationId xmlns:a16="http://schemas.microsoft.com/office/drawing/2014/main" id="{775609A6-6984-02A2-1512-EE9D5CB8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80" y="5765506"/>
            <a:ext cx="1000879" cy="10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4539" y="1183311"/>
            <a:ext cx="6410405" cy="446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65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116824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204945" y="6265946"/>
            <a:ext cx="2743200" cy="365125"/>
          </a:xfrm>
        </p:spPr>
        <p:txBody>
          <a:bodyPr/>
          <a:lstStyle/>
          <a:p>
            <a:fld id="{3E0D0994-31D5-42DD-BB85-440EC4FDF1B0}" type="slidenum">
              <a:rPr lang="pl-PL" sz="1600" smtClean="0"/>
              <a:t>16</a:t>
            </a:fld>
            <a:endParaRPr lang="pl-PL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4456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5DF30E9-5EC2-637E-1846-E9A1D275D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5" y="226110"/>
            <a:ext cx="2878434" cy="82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33C34-7E2B-9B5B-2416-D5E9D000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481" y="256992"/>
            <a:ext cx="1643664" cy="867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9ED5-F381-1C0E-FEE2-DF726CB2BC3F}"/>
              </a:ext>
            </a:extLst>
          </p:cNvPr>
          <p:cNvSpPr txBox="1"/>
          <p:nvPr/>
        </p:nvSpPr>
        <p:spPr>
          <a:xfrm>
            <a:off x="2306045" y="208265"/>
            <a:ext cx="757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Erasmus+ </a:t>
            </a:r>
            <a:r>
              <a:rPr lang="en-US" sz="1400" b="1" kern="0" dirty="0" err="1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Key Action 2 Cooperation Partnerships </a:t>
            </a:r>
          </a:p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Higher Education (KA220-HED)</a:t>
            </a:r>
          </a:p>
          <a:p>
            <a:pPr algn="ctr"/>
            <a:r>
              <a:rPr lang="en-US" sz="1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Agreement number 2023-1-RO01-KA220-HED-000155412 </a:t>
            </a:r>
          </a:p>
          <a:p>
            <a:pPr algn="ctr"/>
            <a:r>
              <a:rPr lang="en-US" sz="1200" i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Network for Additive Manufacturing in Industrial Design for Ukrainian Context</a:t>
            </a:r>
            <a:endParaRPr lang="en-US" sz="1200" i="1" dirty="0"/>
          </a:p>
        </p:txBody>
      </p:sp>
      <p:pic>
        <p:nvPicPr>
          <p:cNvPr id="1028" name="Picture 4" descr="Poznan University of Technology International Relations Office | Poznan">
            <a:extLst>
              <a:ext uri="{FF2B5EF4-FFF2-40B4-BE49-F238E27FC236}">
                <a16:creationId xmlns:a16="http://schemas.microsoft.com/office/drawing/2014/main" id="{8FFE269A-2ACA-C0F9-85AE-B9FAE23D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69" y="5848941"/>
            <a:ext cx="945510" cy="9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08BAD-AB2C-450D-89D7-B9358DA50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309" y="5841183"/>
            <a:ext cx="1000879" cy="916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6C2CD-FC8E-5A0A-6412-4468A236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660" y="5828597"/>
            <a:ext cx="945510" cy="941942"/>
          </a:xfrm>
          <a:prstGeom prst="rect">
            <a:avLst/>
          </a:prstGeom>
        </p:spPr>
      </p:pic>
      <p:pic>
        <p:nvPicPr>
          <p:cNvPr id="1038" name="Picture 14" descr="EDIBON | Móstoles">
            <a:extLst>
              <a:ext uri="{FF2B5EF4-FFF2-40B4-BE49-F238E27FC236}">
                <a16:creationId xmlns:a16="http://schemas.microsoft.com/office/drawing/2014/main" id="{775609A6-6984-02A2-1512-EE9D5CB8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80" y="5765506"/>
            <a:ext cx="1000879" cy="10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9519" y="1212825"/>
            <a:ext cx="6532960" cy="453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07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116824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204945" y="6265946"/>
            <a:ext cx="2743200" cy="365125"/>
          </a:xfrm>
        </p:spPr>
        <p:txBody>
          <a:bodyPr/>
          <a:lstStyle/>
          <a:p>
            <a:fld id="{3E0D0994-31D5-42DD-BB85-440EC4FDF1B0}" type="slidenum">
              <a:rPr lang="pl-PL" sz="1600" smtClean="0"/>
              <a:t>17</a:t>
            </a:fld>
            <a:endParaRPr lang="pl-PL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4456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5DF30E9-5EC2-637E-1846-E9A1D275D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5" y="226110"/>
            <a:ext cx="2878434" cy="82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33C34-7E2B-9B5B-2416-D5E9D000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481" y="256992"/>
            <a:ext cx="1643664" cy="867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9ED5-F381-1C0E-FEE2-DF726CB2BC3F}"/>
              </a:ext>
            </a:extLst>
          </p:cNvPr>
          <p:cNvSpPr txBox="1"/>
          <p:nvPr/>
        </p:nvSpPr>
        <p:spPr>
          <a:xfrm>
            <a:off x="2306045" y="208265"/>
            <a:ext cx="757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Erasmus+ </a:t>
            </a:r>
            <a:r>
              <a:rPr lang="en-US" sz="1400" b="1" kern="0" dirty="0" err="1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Key Action 2 Cooperation Partnerships </a:t>
            </a:r>
          </a:p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Higher Education (KA220-HED)</a:t>
            </a:r>
          </a:p>
          <a:p>
            <a:pPr algn="ctr"/>
            <a:r>
              <a:rPr lang="en-US" sz="1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Agreement number 2023-1-RO01-KA220-HED-000155412 </a:t>
            </a:r>
          </a:p>
          <a:p>
            <a:pPr algn="ctr"/>
            <a:r>
              <a:rPr lang="en-US" sz="1200" i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Network for Additive Manufacturing in Industrial Design for Ukrainian Context</a:t>
            </a:r>
            <a:endParaRPr lang="en-US" sz="1200" i="1" dirty="0"/>
          </a:p>
        </p:txBody>
      </p:sp>
      <p:pic>
        <p:nvPicPr>
          <p:cNvPr id="1028" name="Picture 4" descr="Poznan University of Technology International Relations Office | Poznan">
            <a:extLst>
              <a:ext uri="{FF2B5EF4-FFF2-40B4-BE49-F238E27FC236}">
                <a16:creationId xmlns:a16="http://schemas.microsoft.com/office/drawing/2014/main" id="{8FFE269A-2ACA-C0F9-85AE-B9FAE23D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69" y="5848941"/>
            <a:ext cx="945510" cy="9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08BAD-AB2C-450D-89D7-B9358DA50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309" y="5841183"/>
            <a:ext cx="1000879" cy="916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6C2CD-FC8E-5A0A-6412-4468A236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660" y="5828597"/>
            <a:ext cx="945510" cy="941942"/>
          </a:xfrm>
          <a:prstGeom prst="rect">
            <a:avLst/>
          </a:prstGeom>
        </p:spPr>
      </p:pic>
      <p:pic>
        <p:nvPicPr>
          <p:cNvPr id="1038" name="Picture 14" descr="EDIBON | Móstoles">
            <a:extLst>
              <a:ext uri="{FF2B5EF4-FFF2-40B4-BE49-F238E27FC236}">
                <a16:creationId xmlns:a16="http://schemas.microsoft.com/office/drawing/2014/main" id="{775609A6-6984-02A2-1512-EE9D5CB8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80" y="5765506"/>
            <a:ext cx="1000879" cy="10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8708" y="1180217"/>
            <a:ext cx="6571513" cy="453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0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116824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204945" y="6265946"/>
            <a:ext cx="2743200" cy="365125"/>
          </a:xfrm>
        </p:spPr>
        <p:txBody>
          <a:bodyPr/>
          <a:lstStyle/>
          <a:p>
            <a:fld id="{3E0D0994-31D5-42DD-BB85-440EC4FDF1B0}" type="slidenum">
              <a:rPr lang="pl-PL" sz="1600" smtClean="0"/>
              <a:t>18</a:t>
            </a:fld>
            <a:endParaRPr lang="pl-PL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4456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5DF30E9-5EC2-637E-1846-E9A1D275D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5" y="226110"/>
            <a:ext cx="2878434" cy="82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33C34-7E2B-9B5B-2416-D5E9D000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481" y="256992"/>
            <a:ext cx="1643664" cy="867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9ED5-F381-1C0E-FEE2-DF726CB2BC3F}"/>
              </a:ext>
            </a:extLst>
          </p:cNvPr>
          <p:cNvSpPr txBox="1"/>
          <p:nvPr/>
        </p:nvSpPr>
        <p:spPr>
          <a:xfrm>
            <a:off x="2306045" y="208265"/>
            <a:ext cx="757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Erasmus+ </a:t>
            </a:r>
            <a:r>
              <a:rPr lang="en-US" sz="1400" b="1" kern="0" dirty="0" err="1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Key Action 2 Cooperation Partnerships </a:t>
            </a:r>
          </a:p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Higher Education (KA220-HED)</a:t>
            </a:r>
          </a:p>
          <a:p>
            <a:pPr algn="ctr"/>
            <a:r>
              <a:rPr lang="en-US" sz="1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Agreement number 2023-1-RO01-KA220-HED-000155412 </a:t>
            </a:r>
          </a:p>
          <a:p>
            <a:pPr algn="ctr"/>
            <a:r>
              <a:rPr lang="en-US" sz="1200" i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Network for Additive Manufacturing in Industrial Design for Ukrainian Context</a:t>
            </a:r>
            <a:endParaRPr lang="en-US" sz="1200" i="1" dirty="0"/>
          </a:p>
        </p:txBody>
      </p:sp>
      <p:pic>
        <p:nvPicPr>
          <p:cNvPr id="1028" name="Picture 4" descr="Poznan University of Technology International Relations Office | Poznan">
            <a:extLst>
              <a:ext uri="{FF2B5EF4-FFF2-40B4-BE49-F238E27FC236}">
                <a16:creationId xmlns:a16="http://schemas.microsoft.com/office/drawing/2014/main" id="{8FFE269A-2ACA-C0F9-85AE-B9FAE23D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69" y="5848941"/>
            <a:ext cx="945510" cy="9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08BAD-AB2C-450D-89D7-B9358DA50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309" y="5841183"/>
            <a:ext cx="1000879" cy="916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6C2CD-FC8E-5A0A-6412-4468A236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660" y="5828597"/>
            <a:ext cx="945510" cy="941942"/>
          </a:xfrm>
          <a:prstGeom prst="rect">
            <a:avLst/>
          </a:prstGeom>
        </p:spPr>
      </p:pic>
      <p:pic>
        <p:nvPicPr>
          <p:cNvPr id="1038" name="Picture 14" descr="EDIBON | Móstoles">
            <a:extLst>
              <a:ext uri="{FF2B5EF4-FFF2-40B4-BE49-F238E27FC236}">
                <a16:creationId xmlns:a16="http://schemas.microsoft.com/office/drawing/2014/main" id="{775609A6-6984-02A2-1512-EE9D5CB8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80" y="5765506"/>
            <a:ext cx="1000879" cy="10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8709" y="1189188"/>
            <a:ext cx="6560843" cy="455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35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116824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204945" y="6265946"/>
            <a:ext cx="2743200" cy="365125"/>
          </a:xfrm>
        </p:spPr>
        <p:txBody>
          <a:bodyPr/>
          <a:lstStyle/>
          <a:p>
            <a:fld id="{3E0D0994-31D5-42DD-BB85-440EC4FDF1B0}" type="slidenum">
              <a:rPr lang="pl-PL" sz="1600" smtClean="0"/>
              <a:t>19</a:t>
            </a:fld>
            <a:endParaRPr lang="pl-PL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4456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5DF30E9-5EC2-637E-1846-E9A1D275D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5" y="226110"/>
            <a:ext cx="2878434" cy="82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33C34-7E2B-9B5B-2416-D5E9D000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481" y="256992"/>
            <a:ext cx="1643664" cy="867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9ED5-F381-1C0E-FEE2-DF726CB2BC3F}"/>
              </a:ext>
            </a:extLst>
          </p:cNvPr>
          <p:cNvSpPr txBox="1"/>
          <p:nvPr/>
        </p:nvSpPr>
        <p:spPr>
          <a:xfrm>
            <a:off x="2306045" y="208265"/>
            <a:ext cx="757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Erasmus+ </a:t>
            </a:r>
            <a:r>
              <a:rPr lang="en-US" sz="1400" b="1" kern="0" dirty="0" err="1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Key Action 2 Cooperation Partnerships </a:t>
            </a:r>
          </a:p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Higher Education (KA220-HED)</a:t>
            </a:r>
          </a:p>
          <a:p>
            <a:pPr algn="ctr"/>
            <a:r>
              <a:rPr lang="en-US" sz="1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Agreement number 2023-1-RO01-KA220-HED-000155412 </a:t>
            </a:r>
          </a:p>
          <a:p>
            <a:pPr algn="ctr"/>
            <a:r>
              <a:rPr lang="en-US" sz="1200" i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Network for Additive Manufacturing in Industrial Design for Ukrainian Context</a:t>
            </a:r>
            <a:endParaRPr lang="en-US" sz="1200" i="1" dirty="0"/>
          </a:p>
        </p:txBody>
      </p:sp>
      <p:pic>
        <p:nvPicPr>
          <p:cNvPr id="1028" name="Picture 4" descr="Poznan University of Technology International Relations Office | Poznan">
            <a:extLst>
              <a:ext uri="{FF2B5EF4-FFF2-40B4-BE49-F238E27FC236}">
                <a16:creationId xmlns:a16="http://schemas.microsoft.com/office/drawing/2014/main" id="{8FFE269A-2ACA-C0F9-85AE-B9FAE23D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69" y="5848941"/>
            <a:ext cx="945510" cy="9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08BAD-AB2C-450D-89D7-B9358DA50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309" y="5841183"/>
            <a:ext cx="1000879" cy="916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6C2CD-FC8E-5A0A-6412-4468A236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660" y="5828597"/>
            <a:ext cx="945510" cy="941942"/>
          </a:xfrm>
          <a:prstGeom prst="rect">
            <a:avLst/>
          </a:prstGeom>
        </p:spPr>
      </p:pic>
      <p:pic>
        <p:nvPicPr>
          <p:cNvPr id="1038" name="Picture 14" descr="EDIBON | Móstoles">
            <a:extLst>
              <a:ext uri="{FF2B5EF4-FFF2-40B4-BE49-F238E27FC236}">
                <a16:creationId xmlns:a16="http://schemas.microsoft.com/office/drawing/2014/main" id="{775609A6-6984-02A2-1512-EE9D5CB8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80" y="5765506"/>
            <a:ext cx="1000879" cy="10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0530" y="1173514"/>
            <a:ext cx="6630938" cy="45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31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116824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204945" y="6265946"/>
            <a:ext cx="2743200" cy="365125"/>
          </a:xfrm>
        </p:spPr>
        <p:txBody>
          <a:bodyPr/>
          <a:lstStyle/>
          <a:p>
            <a:fld id="{3E0D0994-31D5-42DD-BB85-440EC4FDF1B0}" type="slidenum">
              <a:rPr lang="pl-PL" sz="1600" smtClean="0"/>
              <a:t>2</a:t>
            </a:fld>
            <a:endParaRPr lang="pl-PL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614981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5DF30E9-5EC2-637E-1846-E9A1D275D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5" y="226110"/>
            <a:ext cx="2878434" cy="82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33C34-7E2B-9B5B-2416-D5E9D000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481" y="256992"/>
            <a:ext cx="1643664" cy="867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9ED5-F381-1C0E-FEE2-DF726CB2BC3F}"/>
              </a:ext>
            </a:extLst>
          </p:cNvPr>
          <p:cNvSpPr txBox="1"/>
          <p:nvPr/>
        </p:nvSpPr>
        <p:spPr>
          <a:xfrm>
            <a:off x="2306045" y="208265"/>
            <a:ext cx="757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Erasmus+ </a:t>
            </a:r>
            <a:r>
              <a:rPr lang="en-US" sz="1400" b="1" kern="0" dirty="0" err="1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Key Action 2 Cooperation Partnerships </a:t>
            </a:r>
          </a:p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Higher Education (KA220-HED)</a:t>
            </a:r>
          </a:p>
          <a:p>
            <a:pPr algn="ctr"/>
            <a:r>
              <a:rPr lang="en-US" sz="1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Agreement number 2023-1-RO01-KA220-HED-000155412 </a:t>
            </a:r>
          </a:p>
          <a:p>
            <a:pPr algn="ctr"/>
            <a:r>
              <a:rPr lang="en-US" sz="1200" i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Network for Additive Manufacturing in Industrial Design for Ukrainian Context</a:t>
            </a:r>
            <a:endParaRPr lang="en-US" sz="1200" i="1" dirty="0"/>
          </a:p>
        </p:txBody>
      </p:sp>
      <p:pic>
        <p:nvPicPr>
          <p:cNvPr id="1028" name="Picture 4" descr="Poznan University of Technology International Relations Office | Poznan">
            <a:extLst>
              <a:ext uri="{FF2B5EF4-FFF2-40B4-BE49-F238E27FC236}">
                <a16:creationId xmlns:a16="http://schemas.microsoft.com/office/drawing/2014/main" id="{8FFE269A-2ACA-C0F9-85AE-B9FAE23D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69" y="5848941"/>
            <a:ext cx="945510" cy="9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08BAD-AB2C-450D-89D7-B9358DA50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309" y="5841183"/>
            <a:ext cx="1000879" cy="916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6C2CD-FC8E-5A0A-6412-4468A236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660" y="5828597"/>
            <a:ext cx="945510" cy="941942"/>
          </a:xfrm>
          <a:prstGeom prst="rect">
            <a:avLst/>
          </a:prstGeom>
        </p:spPr>
      </p:pic>
      <p:pic>
        <p:nvPicPr>
          <p:cNvPr id="1038" name="Picture 14" descr="EDIBON | Móstoles">
            <a:extLst>
              <a:ext uri="{FF2B5EF4-FFF2-40B4-BE49-F238E27FC236}">
                <a16:creationId xmlns:a16="http://schemas.microsoft.com/office/drawing/2014/main" id="{775609A6-6984-02A2-1512-EE9D5CB8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80" y="5765506"/>
            <a:ext cx="1000879" cy="10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4" y="1168249"/>
            <a:ext cx="8890912" cy="456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uadroTexto 1">
            <a:extLst>
              <a:ext uri="{FF2B5EF4-FFF2-40B4-BE49-F238E27FC236}">
                <a16:creationId xmlns:a16="http://schemas.microsoft.com/office/drawing/2014/main" id="{62E7205E-B1BD-93DB-43C0-C09E15740500}"/>
              </a:ext>
            </a:extLst>
          </p:cNvPr>
          <p:cNvSpPr txBox="1"/>
          <p:nvPr/>
        </p:nvSpPr>
        <p:spPr>
          <a:xfrm>
            <a:off x="1355317" y="2008554"/>
            <a:ext cx="6371853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</a:rPr>
              <a:t>1. ABOUT EDIBON  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bg1"/>
                </a:solidFill>
              </a:rPr>
              <a:t>VIDEO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bg1"/>
                </a:solidFill>
              </a:rPr>
              <a:t>GENERAL INFORMATION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bg1"/>
                </a:solidFill>
              </a:rPr>
              <a:t>SALES DEPARTMENT</a:t>
            </a:r>
          </a:p>
          <a:p>
            <a:endParaRPr lang="es-ES" sz="1400" b="1" dirty="0">
              <a:solidFill>
                <a:schemeClr val="bg1"/>
              </a:solidFill>
            </a:endParaRPr>
          </a:p>
          <a:p>
            <a:r>
              <a:rPr lang="es-ES" sz="1400" b="1" dirty="0">
                <a:solidFill>
                  <a:schemeClr val="bg1"/>
                </a:solidFill>
              </a:rPr>
              <a:t>2. EDIBON PRODUCTS 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bg1"/>
                </a:solidFill>
              </a:rPr>
              <a:t>COMPUTER CONTROLLED UNITS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bg1"/>
                </a:solidFill>
              </a:rPr>
              <a:t>BASE / MANUAL UNITS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bg1"/>
                </a:solidFill>
              </a:rPr>
              <a:t>ECL – EDIBON CLOUD LEARNING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bg1"/>
                </a:solidFill>
              </a:rPr>
              <a:t>PILOT PLANTS</a:t>
            </a:r>
          </a:p>
          <a:p>
            <a:endParaRPr lang="es-ES" sz="1400" dirty="0">
              <a:solidFill>
                <a:schemeClr val="bg1"/>
              </a:solidFill>
            </a:endParaRPr>
          </a:p>
          <a:p>
            <a:r>
              <a:rPr lang="es-ES" sz="1400" b="1" dirty="0">
                <a:solidFill>
                  <a:schemeClr val="bg1"/>
                </a:solidFill>
              </a:rPr>
              <a:t>3. SCADA TEACHING TECHNOLOGY  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bg1"/>
                </a:solidFill>
              </a:rPr>
              <a:t>BASIC FUNDAMENTALS 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bg1"/>
                </a:solidFill>
              </a:rPr>
              <a:t>SOFTWARE EXPANSIONS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bg1"/>
                </a:solidFill>
              </a:rPr>
              <a:t>VIDEO</a:t>
            </a:r>
          </a:p>
          <a:p>
            <a:endParaRPr lang="es-ES" sz="1400" dirty="0">
              <a:solidFill>
                <a:schemeClr val="bg1"/>
              </a:solidFill>
            </a:endParaRPr>
          </a:p>
          <a:p>
            <a:r>
              <a:rPr lang="es-ES" sz="1400" b="1" dirty="0">
                <a:solidFill>
                  <a:schemeClr val="bg1"/>
                </a:solidFill>
              </a:rPr>
              <a:t>4. POTENTIAL CUSTOMERS 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bg1"/>
                </a:solidFill>
              </a:rPr>
              <a:t>GENERAL INFORMATION</a:t>
            </a:r>
          </a:p>
          <a:p>
            <a:endParaRPr lang="es-ES" sz="1400" b="1" dirty="0">
              <a:solidFill>
                <a:schemeClr val="bg1"/>
              </a:solidFill>
            </a:endParaRPr>
          </a:p>
          <a:p>
            <a:r>
              <a:rPr lang="es-ES" sz="1400" b="1" dirty="0">
                <a:solidFill>
                  <a:schemeClr val="bg1"/>
                </a:solidFill>
              </a:rPr>
              <a:t>5.  OUR WEBSITE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bg1"/>
                </a:solidFill>
              </a:rPr>
              <a:t>GENERAL INFORMATION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91" y="1248752"/>
            <a:ext cx="328612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Marcador de texto 4">
            <a:extLst>
              <a:ext uri="{FF2B5EF4-FFF2-40B4-BE49-F238E27FC236}">
                <a16:creationId xmlns:a16="http://schemas.microsoft.com/office/drawing/2014/main" id="{CF3E4DA8-B908-A009-1A98-E92300E35CB8}"/>
              </a:ext>
            </a:extLst>
          </p:cNvPr>
          <p:cNvSpPr txBox="1">
            <a:spLocks/>
          </p:cNvSpPr>
          <p:nvPr/>
        </p:nvSpPr>
        <p:spPr>
          <a:xfrm>
            <a:off x="1324863" y="1354922"/>
            <a:ext cx="1293290" cy="354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b="1" dirty="0">
                <a:solidFill>
                  <a:schemeClr val="bg1"/>
                </a:solidFill>
                <a:latin typeface="Montserrat" pitchFamily="2" charset="0"/>
              </a:rPr>
              <a:t>INDEX</a:t>
            </a:r>
          </a:p>
          <a:p>
            <a:endParaRPr lang="es-ES_tradnl" b="1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32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116824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204945" y="6265946"/>
            <a:ext cx="2743200" cy="365125"/>
          </a:xfrm>
        </p:spPr>
        <p:txBody>
          <a:bodyPr/>
          <a:lstStyle/>
          <a:p>
            <a:fld id="{3E0D0994-31D5-42DD-BB85-440EC4FDF1B0}" type="slidenum">
              <a:rPr lang="pl-PL" sz="1600" smtClean="0"/>
              <a:t>20</a:t>
            </a:fld>
            <a:endParaRPr lang="pl-PL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4456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5DF30E9-5EC2-637E-1846-E9A1D275D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5" y="226110"/>
            <a:ext cx="2878434" cy="82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33C34-7E2B-9B5B-2416-D5E9D000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481" y="256992"/>
            <a:ext cx="1643664" cy="867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9ED5-F381-1C0E-FEE2-DF726CB2BC3F}"/>
              </a:ext>
            </a:extLst>
          </p:cNvPr>
          <p:cNvSpPr txBox="1"/>
          <p:nvPr/>
        </p:nvSpPr>
        <p:spPr>
          <a:xfrm>
            <a:off x="2306045" y="208265"/>
            <a:ext cx="757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Erasmus+ </a:t>
            </a:r>
            <a:r>
              <a:rPr lang="en-US" sz="1400" b="1" kern="0" dirty="0" err="1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Key Action 2 Cooperation Partnerships </a:t>
            </a:r>
          </a:p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Higher Education (KA220-HED)</a:t>
            </a:r>
          </a:p>
          <a:p>
            <a:pPr algn="ctr"/>
            <a:r>
              <a:rPr lang="en-US" sz="1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Agreement number 2023-1-RO01-KA220-HED-000155412 </a:t>
            </a:r>
          </a:p>
          <a:p>
            <a:pPr algn="ctr"/>
            <a:r>
              <a:rPr lang="en-US" sz="1200" i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Network for Additive Manufacturing in Industrial Design for Ukrainian Context</a:t>
            </a:r>
            <a:endParaRPr lang="en-US" sz="1200" i="1" dirty="0"/>
          </a:p>
        </p:txBody>
      </p:sp>
      <p:pic>
        <p:nvPicPr>
          <p:cNvPr id="1028" name="Picture 4" descr="Poznan University of Technology International Relations Office | Poznan">
            <a:extLst>
              <a:ext uri="{FF2B5EF4-FFF2-40B4-BE49-F238E27FC236}">
                <a16:creationId xmlns:a16="http://schemas.microsoft.com/office/drawing/2014/main" id="{8FFE269A-2ACA-C0F9-85AE-B9FAE23D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69" y="5848941"/>
            <a:ext cx="945510" cy="9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08BAD-AB2C-450D-89D7-B9358DA50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309" y="5841183"/>
            <a:ext cx="1000879" cy="916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6C2CD-FC8E-5A0A-6412-4468A236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660" y="5828597"/>
            <a:ext cx="945510" cy="941942"/>
          </a:xfrm>
          <a:prstGeom prst="rect">
            <a:avLst/>
          </a:prstGeom>
        </p:spPr>
      </p:pic>
      <p:pic>
        <p:nvPicPr>
          <p:cNvPr id="1038" name="Picture 14" descr="EDIBON | Móstoles">
            <a:extLst>
              <a:ext uri="{FF2B5EF4-FFF2-40B4-BE49-F238E27FC236}">
                <a16:creationId xmlns:a16="http://schemas.microsoft.com/office/drawing/2014/main" id="{775609A6-6984-02A2-1512-EE9D5CB8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80" y="5765506"/>
            <a:ext cx="1000879" cy="10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4656" y="1183310"/>
            <a:ext cx="6602685" cy="45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71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116824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204945" y="6265946"/>
            <a:ext cx="2743200" cy="365125"/>
          </a:xfrm>
        </p:spPr>
        <p:txBody>
          <a:bodyPr/>
          <a:lstStyle/>
          <a:p>
            <a:fld id="{3E0D0994-31D5-42DD-BB85-440EC4FDF1B0}" type="slidenum">
              <a:rPr lang="pl-PL" sz="1600" smtClean="0"/>
              <a:t>21</a:t>
            </a:fld>
            <a:endParaRPr lang="pl-PL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4456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5DF30E9-5EC2-637E-1846-E9A1D275D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5" y="226110"/>
            <a:ext cx="2878434" cy="82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33C34-7E2B-9B5B-2416-D5E9D000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481" y="256992"/>
            <a:ext cx="1643664" cy="867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9ED5-F381-1C0E-FEE2-DF726CB2BC3F}"/>
              </a:ext>
            </a:extLst>
          </p:cNvPr>
          <p:cNvSpPr txBox="1"/>
          <p:nvPr/>
        </p:nvSpPr>
        <p:spPr>
          <a:xfrm>
            <a:off x="2306045" y="208265"/>
            <a:ext cx="757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Erasmus+ </a:t>
            </a:r>
            <a:r>
              <a:rPr lang="en-US" sz="1400" b="1" kern="0" dirty="0" err="1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Key Action 2 Cooperation Partnerships </a:t>
            </a:r>
          </a:p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Higher Education (KA220-HED)</a:t>
            </a:r>
          </a:p>
          <a:p>
            <a:pPr algn="ctr"/>
            <a:r>
              <a:rPr lang="en-US" sz="1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Agreement number 2023-1-RO01-KA220-HED-000155412 </a:t>
            </a:r>
          </a:p>
          <a:p>
            <a:pPr algn="ctr"/>
            <a:r>
              <a:rPr lang="en-US" sz="1200" i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Network for Additive Manufacturing in Industrial Design for Ukrainian Context</a:t>
            </a:r>
            <a:endParaRPr lang="en-US" sz="1200" i="1" dirty="0"/>
          </a:p>
        </p:txBody>
      </p:sp>
      <p:pic>
        <p:nvPicPr>
          <p:cNvPr id="1028" name="Picture 4" descr="Poznan University of Technology International Relations Office | Poznan">
            <a:extLst>
              <a:ext uri="{FF2B5EF4-FFF2-40B4-BE49-F238E27FC236}">
                <a16:creationId xmlns:a16="http://schemas.microsoft.com/office/drawing/2014/main" id="{8FFE269A-2ACA-C0F9-85AE-B9FAE23D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69" y="5848941"/>
            <a:ext cx="945510" cy="9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08BAD-AB2C-450D-89D7-B9358DA50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309" y="5841183"/>
            <a:ext cx="1000879" cy="916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6C2CD-FC8E-5A0A-6412-4468A236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660" y="5828597"/>
            <a:ext cx="945510" cy="941942"/>
          </a:xfrm>
          <a:prstGeom prst="rect">
            <a:avLst/>
          </a:prstGeom>
        </p:spPr>
      </p:pic>
      <p:pic>
        <p:nvPicPr>
          <p:cNvPr id="1038" name="Picture 14" descr="EDIBON | Móstoles">
            <a:extLst>
              <a:ext uri="{FF2B5EF4-FFF2-40B4-BE49-F238E27FC236}">
                <a16:creationId xmlns:a16="http://schemas.microsoft.com/office/drawing/2014/main" id="{775609A6-6984-02A2-1512-EE9D5CB8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80" y="5765506"/>
            <a:ext cx="1000879" cy="10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1409" y="1168249"/>
            <a:ext cx="6606592" cy="455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59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116824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204945" y="6265946"/>
            <a:ext cx="2743200" cy="365125"/>
          </a:xfrm>
        </p:spPr>
        <p:txBody>
          <a:bodyPr/>
          <a:lstStyle/>
          <a:p>
            <a:fld id="{3E0D0994-31D5-42DD-BB85-440EC4FDF1B0}" type="slidenum">
              <a:rPr lang="pl-PL" sz="1600" smtClean="0"/>
              <a:t>22</a:t>
            </a:fld>
            <a:endParaRPr lang="pl-PL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4456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5DF30E9-5EC2-637E-1846-E9A1D275D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5" y="226110"/>
            <a:ext cx="2878434" cy="82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33C34-7E2B-9B5B-2416-D5E9D000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481" y="256992"/>
            <a:ext cx="1643664" cy="867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9ED5-F381-1C0E-FEE2-DF726CB2BC3F}"/>
              </a:ext>
            </a:extLst>
          </p:cNvPr>
          <p:cNvSpPr txBox="1"/>
          <p:nvPr/>
        </p:nvSpPr>
        <p:spPr>
          <a:xfrm>
            <a:off x="2306045" y="208265"/>
            <a:ext cx="757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Erasmus+ </a:t>
            </a:r>
            <a:r>
              <a:rPr lang="en-US" sz="1400" b="1" kern="0" dirty="0" err="1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Key Action 2 Cooperation Partnerships </a:t>
            </a:r>
          </a:p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Higher Education (KA220-HED)</a:t>
            </a:r>
          </a:p>
          <a:p>
            <a:pPr algn="ctr"/>
            <a:r>
              <a:rPr lang="en-US" sz="1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Agreement number 2023-1-RO01-KA220-HED-000155412 </a:t>
            </a:r>
          </a:p>
          <a:p>
            <a:pPr algn="ctr"/>
            <a:r>
              <a:rPr lang="en-US" sz="1200" i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Network for Additive Manufacturing in Industrial Design for Ukrainian Context</a:t>
            </a:r>
            <a:endParaRPr lang="en-US" sz="1200" i="1" dirty="0"/>
          </a:p>
        </p:txBody>
      </p:sp>
      <p:pic>
        <p:nvPicPr>
          <p:cNvPr id="1028" name="Picture 4" descr="Poznan University of Technology International Relations Office | Poznan">
            <a:extLst>
              <a:ext uri="{FF2B5EF4-FFF2-40B4-BE49-F238E27FC236}">
                <a16:creationId xmlns:a16="http://schemas.microsoft.com/office/drawing/2014/main" id="{8FFE269A-2ACA-C0F9-85AE-B9FAE23D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69" y="5848941"/>
            <a:ext cx="945510" cy="9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08BAD-AB2C-450D-89D7-B9358DA50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309" y="5841183"/>
            <a:ext cx="1000879" cy="916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6C2CD-FC8E-5A0A-6412-4468A236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660" y="5828597"/>
            <a:ext cx="945510" cy="941942"/>
          </a:xfrm>
          <a:prstGeom prst="rect">
            <a:avLst/>
          </a:prstGeom>
        </p:spPr>
      </p:pic>
      <p:pic>
        <p:nvPicPr>
          <p:cNvPr id="1038" name="Picture 14" descr="EDIBON | Móstoles">
            <a:extLst>
              <a:ext uri="{FF2B5EF4-FFF2-40B4-BE49-F238E27FC236}">
                <a16:creationId xmlns:a16="http://schemas.microsoft.com/office/drawing/2014/main" id="{775609A6-6984-02A2-1512-EE9D5CB8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80" y="5765506"/>
            <a:ext cx="1000879" cy="10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2809" y="1189188"/>
            <a:ext cx="6621198" cy="455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73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116824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204945" y="6265946"/>
            <a:ext cx="2743200" cy="365125"/>
          </a:xfrm>
        </p:spPr>
        <p:txBody>
          <a:bodyPr/>
          <a:lstStyle/>
          <a:p>
            <a:fld id="{3E0D0994-31D5-42DD-BB85-440EC4FDF1B0}" type="slidenum">
              <a:rPr lang="pl-PL" sz="1600" smtClean="0"/>
              <a:t>23</a:t>
            </a:fld>
            <a:endParaRPr lang="pl-PL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4456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5DF30E9-5EC2-637E-1846-E9A1D275D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5" y="226110"/>
            <a:ext cx="2878434" cy="82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33C34-7E2B-9B5B-2416-D5E9D000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481" y="256992"/>
            <a:ext cx="1643664" cy="867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9ED5-F381-1C0E-FEE2-DF726CB2BC3F}"/>
              </a:ext>
            </a:extLst>
          </p:cNvPr>
          <p:cNvSpPr txBox="1"/>
          <p:nvPr/>
        </p:nvSpPr>
        <p:spPr>
          <a:xfrm>
            <a:off x="2306045" y="208265"/>
            <a:ext cx="757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Erasmus+ </a:t>
            </a:r>
            <a:r>
              <a:rPr lang="en-US" sz="1400" b="1" kern="0" dirty="0" err="1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Key Action 2 Cooperation Partnerships </a:t>
            </a:r>
          </a:p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Higher Education (KA220-HED)</a:t>
            </a:r>
          </a:p>
          <a:p>
            <a:pPr algn="ctr"/>
            <a:r>
              <a:rPr lang="en-US" sz="1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Agreement number 2023-1-RO01-KA220-HED-000155412 </a:t>
            </a:r>
          </a:p>
          <a:p>
            <a:pPr algn="ctr"/>
            <a:r>
              <a:rPr lang="en-US" sz="1200" i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Network for Additive Manufacturing in Industrial Design for Ukrainian Context</a:t>
            </a:r>
            <a:endParaRPr lang="en-US" sz="1200" i="1" dirty="0"/>
          </a:p>
        </p:txBody>
      </p:sp>
      <p:pic>
        <p:nvPicPr>
          <p:cNvPr id="1028" name="Picture 4" descr="Poznan University of Technology International Relations Office | Poznan">
            <a:extLst>
              <a:ext uri="{FF2B5EF4-FFF2-40B4-BE49-F238E27FC236}">
                <a16:creationId xmlns:a16="http://schemas.microsoft.com/office/drawing/2014/main" id="{8FFE269A-2ACA-C0F9-85AE-B9FAE23D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69" y="5848941"/>
            <a:ext cx="945510" cy="9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08BAD-AB2C-450D-89D7-B9358DA50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309" y="5841183"/>
            <a:ext cx="1000879" cy="916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6C2CD-FC8E-5A0A-6412-4468A236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660" y="5828597"/>
            <a:ext cx="945510" cy="941942"/>
          </a:xfrm>
          <a:prstGeom prst="rect">
            <a:avLst/>
          </a:prstGeom>
        </p:spPr>
      </p:pic>
      <p:pic>
        <p:nvPicPr>
          <p:cNvPr id="1038" name="Picture 14" descr="EDIBON | Móstoles">
            <a:extLst>
              <a:ext uri="{FF2B5EF4-FFF2-40B4-BE49-F238E27FC236}">
                <a16:creationId xmlns:a16="http://schemas.microsoft.com/office/drawing/2014/main" id="{775609A6-6984-02A2-1512-EE9D5CB8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80" y="5765506"/>
            <a:ext cx="1000879" cy="10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8709" y="1169624"/>
            <a:ext cx="6606124" cy="459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14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116824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204945" y="6265946"/>
            <a:ext cx="2743200" cy="365125"/>
          </a:xfrm>
        </p:spPr>
        <p:txBody>
          <a:bodyPr/>
          <a:lstStyle/>
          <a:p>
            <a:fld id="{3E0D0994-31D5-42DD-BB85-440EC4FDF1B0}" type="slidenum">
              <a:rPr lang="pl-PL" sz="1600" smtClean="0"/>
              <a:t>24</a:t>
            </a:fld>
            <a:endParaRPr lang="pl-PL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4456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5DF30E9-5EC2-637E-1846-E9A1D275D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5" y="226110"/>
            <a:ext cx="2878434" cy="82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33C34-7E2B-9B5B-2416-D5E9D000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481" y="256992"/>
            <a:ext cx="1643664" cy="867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9ED5-F381-1C0E-FEE2-DF726CB2BC3F}"/>
              </a:ext>
            </a:extLst>
          </p:cNvPr>
          <p:cNvSpPr txBox="1"/>
          <p:nvPr/>
        </p:nvSpPr>
        <p:spPr>
          <a:xfrm>
            <a:off x="2306045" y="208265"/>
            <a:ext cx="757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Erasmus+ </a:t>
            </a:r>
            <a:r>
              <a:rPr lang="en-US" sz="1400" b="1" kern="0" dirty="0" err="1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Key Action 2 Cooperation Partnerships </a:t>
            </a:r>
          </a:p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Higher Education (KA220-HED)</a:t>
            </a:r>
          </a:p>
          <a:p>
            <a:pPr algn="ctr"/>
            <a:r>
              <a:rPr lang="en-US" sz="1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Agreement number 2023-1-RO01-KA220-HED-000155412 </a:t>
            </a:r>
          </a:p>
          <a:p>
            <a:pPr algn="ctr"/>
            <a:r>
              <a:rPr lang="en-US" sz="1200" i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Network for Additive Manufacturing in Industrial Design for Ukrainian Context</a:t>
            </a:r>
            <a:endParaRPr lang="en-US" sz="1200" i="1" dirty="0"/>
          </a:p>
        </p:txBody>
      </p:sp>
      <p:pic>
        <p:nvPicPr>
          <p:cNvPr id="1028" name="Picture 4" descr="Poznan University of Technology International Relations Office | Poznan">
            <a:extLst>
              <a:ext uri="{FF2B5EF4-FFF2-40B4-BE49-F238E27FC236}">
                <a16:creationId xmlns:a16="http://schemas.microsoft.com/office/drawing/2014/main" id="{8FFE269A-2ACA-C0F9-85AE-B9FAE23D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69" y="5848941"/>
            <a:ext cx="945510" cy="9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08BAD-AB2C-450D-89D7-B9358DA50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309" y="5841183"/>
            <a:ext cx="1000879" cy="916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6C2CD-FC8E-5A0A-6412-4468A236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660" y="5828597"/>
            <a:ext cx="945510" cy="941942"/>
          </a:xfrm>
          <a:prstGeom prst="rect">
            <a:avLst/>
          </a:prstGeom>
        </p:spPr>
      </p:pic>
      <p:pic>
        <p:nvPicPr>
          <p:cNvPr id="1038" name="Picture 14" descr="EDIBON | Móstoles">
            <a:extLst>
              <a:ext uri="{FF2B5EF4-FFF2-40B4-BE49-F238E27FC236}">
                <a16:creationId xmlns:a16="http://schemas.microsoft.com/office/drawing/2014/main" id="{775609A6-6984-02A2-1512-EE9D5CB8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80" y="5765506"/>
            <a:ext cx="1000879" cy="10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82" y="1168249"/>
            <a:ext cx="8918572" cy="457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92" y="1276105"/>
            <a:ext cx="2629078" cy="119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25" y="2750593"/>
            <a:ext cx="6159744" cy="70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92" y="3770905"/>
            <a:ext cx="3096846" cy="1732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013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116824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204945" y="6265946"/>
            <a:ext cx="2743200" cy="365125"/>
          </a:xfrm>
        </p:spPr>
        <p:txBody>
          <a:bodyPr/>
          <a:lstStyle/>
          <a:p>
            <a:fld id="{3E0D0994-31D5-42DD-BB85-440EC4FDF1B0}" type="slidenum">
              <a:rPr lang="pl-PL" sz="1600" smtClean="0"/>
              <a:t>3</a:t>
            </a:fld>
            <a:endParaRPr lang="pl-PL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4456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5DF30E9-5EC2-637E-1846-E9A1D275D0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5" y="226110"/>
            <a:ext cx="2878434" cy="82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33C34-7E2B-9B5B-2416-D5E9D0005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4481" y="256992"/>
            <a:ext cx="1643664" cy="867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9ED5-F381-1C0E-FEE2-DF726CB2BC3F}"/>
              </a:ext>
            </a:extLst>
          </p:cNvPr>
          <p:cNvSpPr txBox="1"/>
          <p:nvPr/>
        </p:nvSpPr>
        <p:spPr>
          <a:xfrm>
            <a:off x="2306045" y="208265"/>
            <a:ext cx="757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Erasmus+ </a:t>
            </a:r>
            <a:r>
              <a:rPr lang="en-US" sz="1400" b="1" kern="0" dirty="0" err="1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Key Action 2 Cooperation Partnerships </a:t>
            </a:r>
          </a:p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Higher Education (KA220-HED)</a:t>
            </a:r>
          </a:p>
          <a:p>
            <a:pPr algn="ctr"/>
            <a:r>
              <a:rPr lang="en-US" sz="1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Agreement number 2023-1-RO01-KA220-HED-000155412 </a:t>
            </a:r>
          </a:p>
          <a:p>
            <a:pPr algn="ctr"/>
            <a:r>
              <a:rPr lang="en-US" sz="1200" i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Network for Additive Manufacturing in Industrial Design for Ukrainian Context</a:t>
            </a:r>
            <a:endParaRPr lang="en-US" sz="1200" i="1" dirty="0"/>
          </a:p>
        </p:txBody>
      </p:sp>
      <p:pic>
        <p:nvPicPr>
          <p:cNvPr id="1028" name="Picture 4" descr="Poznan University of Technology International Relations Office | Poznan">
            <a:extLst>
              <a:ext uri="{FF2B5EF4-FFF2-40B4-BE49-F238E27FC236}">
                <a16:creationId xmlns:a16="http://schemas.microsoft.com/office/drawing/2014/main" id="{8FFE269A-2ACA-C0F9-85AE-B9FAE23D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69" y="5848941"/>
            <a:ext cx="945510" cy="9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08BAD-AB2C-450D-89D7-B9358DA504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0309" y="5841183"/>
            <a:ext cx="1000879" cy="916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6C2CD-FC8E-5A0A-6412-4468A236B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660" y="5828597"/>
            <a:ext cx="945510" cy="941942"/>
          </a:xfrm>
          <a:prstGeom prst="rect">
            <a:avLst/>
          </a:prstGeom>
        </p:spPr>
      </p:pic>
      <p:pic>
        <p:nvPicPr>
          <p:cNvPr id="1038" name="Picture 14" descr="EDIBON | Móstoles">
            <a:extLst>
              <a:ext uri="{FF2B5EF4-FFF2-40B4-BE49-F238E27FC236}">
                <a16:creationId xmlns:a16="http://schemas.microsoft.com/office/drawing/2014/main" id="{775609A6-6984-02A2-1512-EE9D5CB8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80" y="5765506"/>
            <a:ext cx="1000879" cy="10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Vídeo 2" title="DNA blanco girando">
            <a:hlinkClick r:id="" action="ppaction://media"/>
            <a:extLst>
              <a:ext uri="{FF2B5EF4-FFF2-40B4-BE49-F238E27FC236}">
                <a16:creationId xmlns:a16="http://schemas.microsoft.com/office/drawing/2014/main" id="{D80B9ABD-101E-B8BA-9DCE-0BF8B51334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" y="1126864"/>
            <a:ext cx="10019323" cy="4694995"/>
          </a:xfrm>
          <a:prstGeom prst="rect">
            <a:avLst/>
          </a:prstGeom>
        </p:spPr>
      </p:pic>
      <p:pic>
        <p:nvPicPr>
          <p:cNvPr id="16" name="Imagen 4"/>
          <p:cNvPicPr>
            <a:picLocks noChangeAspect="1"/>
          </p:cNvPicPr>
          <p:nvPr/>
        </p:nvPicPr>
        <p:blipFill rotWithShape="1">
          <a:blip r:embed="rId11"/>
          <a:srcRect t="36545" b="29542"/>
          <a:stretch/>
        </p:blipFill>
        <p:spPr>
          <a:xfrm>
            <a:off x="-605928" y="4917992"/>
            <a:ext cx="10300771" cy="104660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94" y="5166083"/>
            <a:ext cx="7096125" cy="79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2408" y="3762619"/>
            <a:ext cx="2944813" cy="346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31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116824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204945" y="6265946"/>
            <a:ext cx="2743200" cy="365125"/>
          </a:xfrm>
        </p:spPr>
        <p:txBody>
          <a:bodyPr/>
          <a:lstStyle/>
          <a:p>
            <a:fld id="{3E0D0994-31D5-42DD-BB85-440EC4FDF1B0}" type="slidenum">
              <a:rPr lang="pl-PL" sz="1600" smtClean="0"/>
              <a:t>4</a:t>
            </a:fld>
            <a:endParaRPr lang="pl-PL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4456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5DF30E9-5EC2-637E-1846-E9A1D275D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5" y="226110"/>
            <a:ext cx="2878434" cy="82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33C34-7E2B-9B5B-2416-D5E9D000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481" y="256992"/>
            <a:ext cx="1643664" cy="867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9ED5-F381-1C0E-FEE2-DF726CB2BC3F}"/>
              </a:ext>
            </a:extLst>
          </p:cNvPr>
          <p:cNvSpPr txBox="1"/>
          <p:nvPr/>
        </p:nvSpPr>
        <p:spPr>
          <a:xfrm>
            <a:off x="2306045" y="208265"/>
            <a:ext cx="757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Erasmus+ </a:t>
            </a:r>
            <a:r>
              <a:rPr lang="en-US" sz="1400" b="1" kern="0" dirty="0" err="1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Key Action 2 Cooperation Partnerships </a:t>
            </a:r>
          </a:p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Higher Education (KA220-HED)</a:t>
            </a:r>
          </a:p>
          <a:p>
            <a:pPr algn="ctr"/>
            <a:r>
              <a:rPr lang="en-US" sz="1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Agreement number 2023-1-RO01-KA220-HED-000155412 </a:t>
            </a:r>
          </a:p>
          <a:p>
            <a:pPr algn="ctr"/>
            <a:r>
              <a:rPr lang="en-US" sz="1200" i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Network for Additive Manufacturing in Industrial Design for Ukrainian Context</a:t>
            </a:r>
            <a:endParaRPr lang="en-US" sz="1200" i="1" dirty="0"/>
          </a:p>
        </p:txBody>
      </p:sp>
      <p:pic>
        <p:nvPicPr>
          <p:cNvPr id="1028" name="Picture 4" descr="Poznan University of Technology International Relations Office | Poznan">
            <a:extLst>
              <a:ext uri="{FF2B5EF4-FFF2-40B4-BE49-F238E27FC236}">
                <a16:creationId xmlns:a16="http://schemas.microsoft.com/office/drawing/2014/main" id="{8FFE269A-2ACA-C0F9-85AE-B9FAE23D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69" y="5848941"/>
            <a:ext cx="945510" cy="9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08BAD-AB2C-450D-89D7-B9358DA50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309" y="5841183"/>
            <a:ext cx="1000879" cy="916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6C2CD-FC8E-5A0A-6412-4468A236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660" y="5828597"/>
            <a:ext cx="945510" cy="941942"/>
          </a:xfrm>
          <a:prstGeom prst="rect">
            <a:avLst/>
          </a:prstGeom>
        </p:spPr>
      </p:pic>
      <p:pic>
        <p:nvPicPr>
          <p:cNvPr id="1038" name="Picture 14" descr="EDIBON | Móstoles">
            <a:extLst>
              <a:ext uri="{FF2B5EF4-FFF2-40B4-BE49-F238E27FC236}">
                <a16:creationId xmlns:a16="http://schemas.microsoft.com/office/drawing/2014/main" id="{775609A6-6984-02A2-1512-EE9D5CB8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80" y="5765506"/>
            <a:ext cx="1000879" cy="10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4"/>
          <p:cNvPicPr>
            <a:picLocks noChangeAspect="1"/>
          </p:cNvPicPr>
          <p:nvPr/>
        </p:nvPicPr>
        <p:blipFill rotWithShape="1">
          <a:blip r:embed="rId8"/>
          <a:srcRect t="36545" b="29542"/>
          <a:stretch/>
        </p:blipFill>
        <p:spPr>
          <a:xfrm>
            <a:off x="-483079" y="1124287"/>
            <a:ext cx="7464529" cy="56548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10" y="1139186"/>
            <a:ext cx="2725738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7" y="1689773"/>
            <a:ext cx="8668583" cy="1158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961" y="2479531"/>
            <a:ext cx="3912454" cy="5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27" y="3330930"/>
            <a:ext cx="3246261" cy="217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14" y="3301089"/>
            <a:ext cx="3968750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63" y="3301089"/>
            <a:ext cx="328612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15" y="3896946"/>
            <a:ext cx="2715234" cy="139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2879725"/>
            <a:ext cx="345122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7" y="3379788"/>
            <a:ext cx="3455988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3903179"/>
            <a:ext cx="3455988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4415942"/>
            <a:ext cx="3455988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7" y="4928705"/>
            <a:ext cx="3455988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0512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80339"/>
            <a:ext cx="9941170" cy="455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0" y="116824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204945" y="6265946"/>
            <a:ext cx="2743200" cy="365125"/>
          </a:xfrm>
        </p:spPr>
        <p:txBody>
          <a:bodyPr/>
          <a:lstStyle/>
          <a:p>
            <a:fld id="{3E0D0994-31D5-42DD-BB85-440EC4FDF1B0}" type="slidenum">
              <a:rPr lang="pl-PL" sz="1600" smtClean="0"/>
              <a:t>5</a:t>
            </a:fld>
            <a:endParaRPr lang="pl-PL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4456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5DF30E9-5EC2-637E-1846-E9A1D275D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5" y="226110"/>
            <a:ext cx="2878434" cy="82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33C34-7E2B-9B5B-2416-D5E9D0005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481" y="256992"/>
            <a:ext cx="1643664" cy="867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9ED5-F381-1C0E-FEE2-DF726CB2BC3F}"/>
              </a:ext>
            </a:extLst>
          </p:cNvPr>
          <p:cNvSpPr txBox="1"/>
          <p:nvPr/>
        </p:nvSpPr>
        <p:spPr>
          <a:xfrm>
            <a:off x="2306045" y="208265"/>
            <a:ext cx="757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Erasmus+ </a:t>
            </a:r>
            <a:r>
              <a:rPr lang="en-US" sz="1400" b="1" kern="0" dirty="0" err="1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Key Action 2 Cooperation Partnerships </a:t>
            </a:r>
          </a:p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Higher Education (KA220-HED)</a:t>
            </a:r>
          </a:p>
          <a:p>
            <a:pPr algn="ctr"/>
            <a:r>
              <a:rPr lang="en-US" sz="1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Agreement number 2023-1-RO01-KA220-HED-000155412 </a:t>
            </a:r>
          </a:p>
          <a:p>
            <a:pPr algn="ctr"/>
            <a:r>
              <a:rPr lang="en-US" sz="1200" i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Network for Additive Manufacturing in Industrial Design for Ukrainian Context</a:t>
            </a:r>
            <a:endParaRPr lang="en-US" sz="1200" i="1" dirty="0"/>
          </a:p>
        </p:txBody>
      </p:sp>
      <p:pic>
        <p:nvPicPr>
          <p:cNvPr id="1028" name="Picture 4" descr="Poznan University of Technology International Relations Office | Poznan">
            <a:extLst>
              <a:ext uri="{FF2B5EF4-FFF2-40B4-BE49-F238E27FC236}">
                <a16:creationId xmlns:a16="http://schemas.microsoft.com/office/drawing/2014/main" id="{8FFE269A-2ACA-C0F9-85AE-B9FAE23D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69" y="5848941"/>
            <a:ext cx="945510" cy="9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08BAD-AB2C-450D-89D7-B9358DA50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0309" y="5841183"/>
            <a:ext cx="1000879" cy="916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6C2CD-FC8E-5A0A-6412-4468A236B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660" y="5828597"/>
            <a:ext cx="945510" cy="941942"/>
          </a:xfrm>
          <a:prstGeom prst="rect">
            <a:avLst/>
          </a:prstGeom>
        </p:spPr>
      </p:pic>
      <p:pic>
        <p:nvPicPr>
          <p:cNvPr id="1038" name="Picture 14" descr="EDIBON | Móstoles">
            <a:extLst>
              <a:ext uri="{FF2B5EF4-FFF2-40B4-BE49-F238E27FC236}">
                <a16:creationId xmlns:a16="http://schemas.microsoft.com/office/drawing/2014/main" id="{775609A6-6984-02A2-1512-EE9D5CB8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80" y="5765506"/>
            <a:ext cx="1000879" cy="10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448" y="1162372"/>
            <a:ext cx="7662863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67" y="1180339"/>
            <a:ext cx="85963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87171"/>
            <a:ext cx="8918575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34" y="2247558"/>
            <a:ext cx="5625489" cy="3247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889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2750"/>
            <a:ext cx="10980615" cy="454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0" y="116824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204945" y="6265946"/>
            <a:ext cx="2743200" cy="365125"/>
          </a:xfrm>
        </p:spPr>
        <p:txBody>
          <a:bodyPr/>
          <a:lstStyle/>
          <a:p>
            <a:fld id="{3E0D0994-31D5-42DD-BB85-440EC4FDF1B0}" type="slidenum">
              <a:rPr lang="pl-PL" sz="1600" smtClean="0"/>
              <a:t>6</a:t>
            </a:fld>
            <a:endParaRPr lang="pl-PL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4456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5DF30E9-5EC2-637E-1846-E9A1D275D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5" y="226110"/>
            <a:ext cx="2878434" cy="82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33C34-7E2B-9B5B-2416-D5E9D0005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481" y="256992"/>
            <a:ext cx="1643664" cy="867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9ED5-F381-1C0E-FEE2-DF726CB2BC3F}"/>
              </a:ext>
            </a:extLst>
          </p:cNvPr>
          <p:cNvSpPr txBox="1"/>
          <p:nvPr/>
        </p:nvSpPr>
        <p:spPr>
          <a:xfrm>
            <a:off x="2306045" y="208265"/>
            <a:ext cx="757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Erasmus+ </a:t>
            </a:r>
            <a:r>
              <a:rPr lang="en-US" sz="1400" b="1" kern="0" dirty="0" err="1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Key Action 2 Cooperation Partnerships </a:t>
            </a:r>
          </a:p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Higher Education (KA220-HED)</a:t>
            </a:r>
          </a:p>
          <a:p>
            <a:pPr algn="ctr"/>
            <a:r>
              <a:rPr lang="en-US" sz="1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Agreement number 2023-1-RO01-KA220-HED-000155412 </a:t>
            </a:r>
          </a:p>
          <a:p>
            <a:pPr algn="ctr"/>
            <a:r>
              <a:rPr lang="en-US" sz="1200" i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Network for Additive Manufacturing in Industrial Design for Ukrainian Context</a:t>
            </a:r>
            <a:endParaRPr lang="en-US" sz="1200" i="1" dirty="0"/>
          </a:p>
        </p:txBody>
      </p:sp>
      <p:pic>
        <p:nvPicPr>
          <p:cNvPr id="1028" name="Picture 4" descr="Poznan University of Technology International Relations Office | Poznan">
            <a:extLst>
              <a:ext uri="{FF2B5EF4-FFF2-40B4-BE49-F238E27FC236}">
                <a16:creationId xmlns:a16="http://schemas.microsoft.com/office/drawing/2014/main" id="{8FFE269A-2ACA-C0F9-85AE-B9FAE23D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69" y="5848941"/>
            <a:ext cx="945510" cy="9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08BAD-AB2C-450D-89D7-B9358DA50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0309" y="5841183"/>
            <a:ext cx="1000879" cy="916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6C2CD-FC8E-5A0A-6412-4468A236B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660" y="5828597"/>
            <a:ext cx="945510" cy="941942"/>
          </a:xfrm>
          <a:prstGeom prst="rect">
            <a:avLst/>
          </a:prstGeom>
        </p:spPr>
      </p:pic>
      <p:pic>
        <p:nvPicPr>
          <p:cNvPr id="1038" name="Picture 14" descr="EDIBON | Móstoles">
            <a:extLst>
              <a:ext uri="{FF2B5EF4-FFF2-40B4-BE49-F238E27FC236}">
                <a16:creationId xmlns:a16="http://schemas.microsoft.com/office/drawing/2014/main" id="{775609A6-6984-02A2-1512-EE9D5CB8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80" y="5765506"/>
            <a:ext cx="1000879" cy="10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295" y="1152079"/>
            <a:ext cx="330358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5" y="1109950"/>
            <a:ext cx="85963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3091"/>
            <a:ext cx="6364287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55" y="2758831"/>
            <a:ext cx="3889753" cy="30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71" y="3424151"/>
            <a:ext cx="3513229" cy="208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706" y="2919290"/>
            <a:ext cx="516413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159" y="1398935"/>
            <a:ext cx="4279900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446" y="3584972"/>
            <a:ext cx="4011613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727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116824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204945" y="6265946"/>
            <a:ext cx="2743200" cy="365125"/>
          </a:xfrm>
        </p:spPr>
        <p:txBody>
          <a:bodyPr/>
          <a:lstStyle/>
          <a:p>
            <a:fld id="{3E0D0994-31D5-42DD-BB85-440EC4FDF1B0}" type="slidenum">
              <a:rPr lang="pl-PL" sz="1600" smtClean="0"/>
              <a:t>7</a:t>
            </a:fld>
            <a:endParaRPr lang="pl-PL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4456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5DF30E9-5EC2-637E-1846-E9A1D275D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5" y="226110"/>
            <a:ext cx="2878434" cy="82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33C34-7E2B-9B5B-2416-D5E9D000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481" y="256992"/>
            <a:ext cx="1643664" cy="867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9ED5-F381-1C0E-FEE2-DF726CB2BC3F}"/>
              </a:ext>
            </a:extLst>
          </p:cNvPr>
          <p:cNvSpPr txBox="1"/>
          <p:nvPr/>
        </p:nvSpPr>
        <p:spPr>
          <a:xfrm>
            <a:off x="2306045" y="208265"/>
            <a:ext cx="757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Erasmus+ </a:t>
            </a:r>
            <a:r>
              <a:rPr lang="en-US" sz="1400" b="1" kern="0" dirty="0" err="1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Key Action 2 Cooperation Partnerships </a:t>
            </a:r>
          </a:p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Higher Education (KA220-HED)</a:t>
            </a:r>
          </a:p>
          <a:p>
            <a:pPr algn="ctr"/>
            <a:r>
              <a:rPr lang="en-US" sz="1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Agreement number 2023-1-RO01-KA220-HED-000155412 </a:t>
            </a:r>
          </a:p>
          <a:p>
            <a:pPr algn="ctr"/>
            <a:r>
              <a:rPr lang="en-US" sz="1200" i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Network for Additive Manufacturing in Industrial Design for Ukrainian Context</a:t>
            </a:r>
            <a:endParaRPr lang="en-US" sz="1200" i="1" dirty="0"/>
          </a:p>
        </p:txBody>
      </p:sp>
      <p:pic>
        <p:nvPicPr>
          <p:cNvPr id="1028" name="Picture 4" descr="Poznan University of Technology International Relations Office | Poznan">
            <a:extLst>
              <a:ext uri="{FF2B5EF4-FFF2-40B4-BE49-F238E27FC236}">
                <a16:creationId xmlns:a16="http://schemas.microsoft.com/office/drawing/2014/main" id="{8FFE269A-2ACA-C0F9-85AE-B9FAE23D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69" y="5848941"/>
            <a:ext cx="945510" cy="9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08BAD-AB2C-450D-89D7-B9358DA50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309" y="5841183"/>
            <a:ext cx="1000879" cy="916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6C2CD-FC8E-5A0A-6412-4468A236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660" y="5828597"/>
            <a:ext cx="945510" cy="941942"/>
          </a:xfrm>
          <a:prstGeom prst="rect">
            <a:avLst/>
          </a:prstGeom>
        </p:spPr>
      </p:pic>
      <p:pic>
        <p:nvPicPr>
          <p:cNvPr id="1038" name="Picture 14" descr="EDIBON | Móstoles">
            <a:extLst>
              <a:ext uri="{FF2B5EF4-FFF2-40B4-BE49-F238E27FC236}">
                <a16:creationId xmlns:a16="http://schemas.microsoft.com/office/drawing/2014/main" id="{775609A6-6984-02A2-1512-EE9D5CB8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80" y="5765506"/>
            <a:ext cx="1000879" cy="10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249"/>
            <a:ext cx="8592699" cy="457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682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4E595EF-FB17-2E2E-2B0E-E603F25C9448}"/>
              </a:ext>
            </a:extLst>
          </p:cNvPr>
          <p:cNvSpPr/>
          <p:nvPr/>
        </p:nvSpPr>
        <p:spPr>
          <a:xfrm>
            <a:off x="8213137" y="6400801"/>
            <a:ext cx="2681841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4"/>
          <p:cNvPicPr>
            <a:picLocks noChangeAspect="1"/>
          </p:cNvPicPr>
          <p:nvPr/>
        </p:nvPicPr>
        <p:blipFill rotWithShape="1">
          <a:blip r:embed="rId3"/>
          <a:srcRect t="36545" b="29542"/>
          <a:stretch>
            <a:fillRect/>
          </a:stretch>
        </p:blipFill>
        <p:spPr>
          <a:xfrm>
            <a:off x="-566119" y="553256"/>
            <a:ext cx="11751017" cy="565485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731783" y="5243663"/>
            <a:ext cx="2157362" cy="12362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513272" y="5233520"/>
            <a:ext cx="2182364" cy="12678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123910" y="5262518"/>
            <a:ext cx="2144638" cy="12568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20 Imagen">
            <a:hlinkClick r:id="rId7"/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928562" y="1286455"/>
            <a:ext cx="2503631" cy="144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643640" y="1286437"/>
            <a:ext cx="2512974" cy="144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27 Imagen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2513273" y="3625806"/>
            <a:ext cx="2182364" cy="12678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29 Imagen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5108059" y="3636814"/>
            <a:ext cx="2144638" cy="12568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7702086" y="3652854"/>
            <a:ext cx="2157362" cy="124083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2" name="31 Imagen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2182664" y="1286455"/>
            <a:ext cx="2512974" cy="144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4" name="Título 1"/>
          <p:cNvSpPr txBox="1"/>
          <p:nvPr/>
        </p:nvSpPr>
        <p:spPr>
          <a:xfrm>
            <a:off x="180624" y="659395"/>
            <a:ext cx="9841431" cy="410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Montserrat" panose="00000500000000000000" charset="0"/>
                <a:ea typeface="+mj-ea"/>
                <a:cs typeface="+mj-cs"/>
              </a:defRPr>
            </a:lvl1pPr>
          </a:lstStyle>
          <a:p>
            <a:r>
              <a:rPr lang="es-ES_tradnl" sz="1200" b="1" i="1" dirty="0">
                <a:solidFill>
                  <a:schemeClr val="bg1"/>
                </a:solidFill>
              </a:rPr>
              <a:t>ABOUT EDIBON: </a:t>
            </a:r>
            <a:r>
              <a:rPr lang="en-GB" sz="1600" b="1" dirty="0">
                <a:solidFill>
                  <a:schemeClr val="bg1"/>
                </a:solidFill>
              </a:rPr>
              <a:t>EDIBON Lines of Business.</a:t>
            </a:r>
            <a:endParaRPr lang="es-ES_tradnl" sz="1600" b="1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0201" y="1873674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Principal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15920" y="4780755"/>
            <a:ext cx="118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/>
              <a:t>Secondary</a:t>
            </a:r>
            <a:endParaRPr lang="es-ES" b="1" dirty="0"/>
          </a:p>
        </p:txBody>
      </p:sp>
      <p:sp>
        <p:nvSpPr>
          <p:cNvPr id="9" name="Rectángulo 8"/>
          <p:cNvSpPr/>
          <p:nvPr/>
        </p:nvSpPr>
        <p:spPr>
          <a:xfrm>
            <a:off x="2047457" y="1192220"/>
            <a:ext cx="8215842" cy="162658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0811E47-420A-842B-1CF4-04B39D2CD2D4}"/>
              </a:ext>
            </a:extLst>
          </p:cNvPr>
          <p:cNvSpPr/>
          <p:nvPr/>
        </p:nvSpPr>
        <p:spPr>
          <a:xfrm>
            <a:off x="2048958" y="3511748"/>
            <a:ext cx="8215842" cy="319977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554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116824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204945" y="6265946"/>
            <a:ext cx="2743200" cy="365125"/>
          </a:xfrm>
        </p:spPr>
        <p:txBody>
          <a:bodyPr/>
          <a:lstStyle/>
          <a:p>
            <a:fld id="{3E0D0994-31D5-42DD-BB85-440EC4FDF1B0}" type="slidenum">
              <a:rPr lang="pl-PL" sz="1600" smtClean="0"/>
              <a:t>9</a:t>
            </a:fld>
            <a:endParaRPr lang="pl-PL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4456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5DF30E9-5EC2-637E-1846-E9A1D275D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5" y="226110"/>
            <a:ext cx="2878434" cy="82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33C34-7E2B-9B5B-2416-D5E9D000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481" y="256992"/>
            <a:ext cx="1643664" cy="867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9ED5-F381-1C0E-FEE2-DF726CB2BC3F}"/>
              </a:ext>
            </a:extLst>
          </p:cNvPr>
          <p:cNvSpPr txBox="1"/>
          <p:nvPr/>
        </p:nvSpPr>
        <p:spPr>
          <a:xfrm>
            <a:off x="2306045" y="208265"/>
            <a:ext cx="757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Erasmus+ </a:t>
            </a:r>
            <a:r>
              <a:rPr lang="en-US" sz="1400" b="1" kern="0" dirty="0" err="1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Key Action 2 Cooperation Partnerships </a:t>
            </a:r>
          </a:p>
          <a:p>
            <a:pPr algn="ctr"/>
            <a:r>
              <a:rPr lang="en-US" sz="1400" b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Higher Education (KA220-HED)</a:t>
            </a:r>
          </a:p>
          <a:p>
            <a:pPr algn="ctr"/>
            <a:r>
              <a:rPr lang="en-US" sz="1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Agreement number 2023-1-RO01-KA220-HED-000155412 </a:t>
            </a:r>
          </a:p>
          <a:p>
            <a:pPr algn="ctr"/>
            <a:r>
              <a:rPr lang="en-US" sz="1200" i="1" kern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Network for Additive Manufacturing in Industrial Design for Ukrainian Context</a:t>
            </a:r>
            <a:endParaRPr lang="en-US" sz="1200" i="1" dirty="0"/>
          </a:p>
        </p:txBody>
      </p:sp>
      <p:pic>
        <p:nvPicPr>
          <p:cNvPr id="1028" name="Picture 4" descr="Poznan University of Technology International Relations Office | Poznan">
            <a:extLst>
              <a:ext uri="{FF2B5EF4-FFF2-40B4-BE49-F238E27FC236}">
                <a16:creationId xmlns:a16="http://schemas.microsoft.com/office/drawing/2014/main" id="{8FFE269A-2ACA-C0F9-85AE-B9FAE23D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69" y="5848941"/>
            <a:ext cx="945510" cy="9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608BAD-AB2C-450D-89D7-B9358DA50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309" y="5841183"/>
            <a:ext cx="1000879" cy="916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E6C2CD-FC8E-5A0A-6412-4468A236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660" y="5828597"/>
            <a:ext cx="945510" cy="941942"/>
          </a:xfrm>
          <a:prstGeom prst="rect">
            <a:avLst/>
          </a:prstGeom>
        </p:spPr>
      </p:pic>
      <p:pic>
        <p:nvPicPr>
          <p:cNvPr id="1038" name="Picture 14" descr="EDIBON | Móstoles">
            <a:extLst>
              <a:ext uri="{FF2B5EF4-FFF2-40B4-BE49-F238E27FC236}">
                <a16:creationId xmlns:a16="http://schemas.microsoft.com/office/drawing/2014/main" id="{775609A6-6984-02A2-1512-EE9D5CB8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80" y="5765506"/>
            <a:ext cx="1000879" cy="10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969" y="1241678"/>
            <a:ext cx="6338277" cy="438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96500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729</Words>
  <Application>Microsoft Office PowerPoint</Application>
  <PresentationFormat>Ecran lat</PresentationFormat>
  <Paragraphs>142</Paragraphs>
  <Slides>24</Slides>
  <Notes>1</Notes>
  <HiddenSlides>0</HiddenSlides>
  <MMClips>1</MMClips>
  <ScaleCrop>false</ScaleCrop>
  <HeadingPairs>
    <vt:vector size="4" baseType="variant">
      <vt:variant>
        <vt:lpstr>Temă</vt:lpstr>
      </vt:variant>
      <vt:variant>
        <vt:i4>1</vt:i4>
      </vt:variant>
      <vt:variant>
        <vt:lpstr>Titluri diapozitive</vt:lpstr>
      </vt:variant>
      <vt:variant>
        <vt:i4>24</vt:i4>
      </vt:variant>
    </vt:vector>
  </HeadingPairs>
  <TitlesOfParts>
    <vt:vector size="25" baseType="lpstr">
      <vt:lpstr>Motyw pakietu Office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Morpho-structural analysis of structures made of materials used in Additive Manufacturing</dc:title>
  <dc:creator>Diana Irinel Baila (24738)</dc:creator>
  <cp:lastModifiedBy>Sergio Vizcaino Sanz</cp:lastModifiedBy>
  <cp:revision>144</cp:revision>
  <dcterms:created xsi:type="dcterms:W3CDTF">2021-07-25T18:33:25Z</dcterms:created>
  <dcterms:modified xsi:type="dcterms:W3CDTF">2024-11-06T12:36:06Z</dcterms:modified>
</cp:coreProperties>
</file>