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A11DA9-B583-4A5C-8FB2-EA3D069D9C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5B3003C-1C0B-4CD3-A16C-76290A75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4FE526-22BD-41F9-9DD8-3A09DC84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C2AF-9551-4E03-B387-D6AE023B0154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4AB77B-4B25-4D63-93DC-57D18EEF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4CB7D4-4D26-4D14-8984-91FF123C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750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BEE420-FF6C-4FFB-830B-46056C3B3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3F910D3-4C41-4860-96F1-914DD3301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5A1D0F-7211-4E15-A54C-8A963725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36E77-62AF-460E-8FAB-1FE2FB37E3A0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A6EF27-B40A-43A6-88E6-14803E00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B879BF-F107-4B8F-A4B5-808BDD4B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67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1368A7-7D29-4C69-A114-8AC750DB6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E71622A-3F33-4492-94F8-D10AAF9C9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32E490-24A9-4C8D-83D1-F8C4A3FE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E139C-AD22-4AD4-BAC4-ECCD48739320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2805E0-EF47-4D55-9DDB-F51D46B88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0F27D11-5178-433D-AA82-9F75457DB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91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E76138-DB23-43E4-A3CF-3BC06301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63ED84-616C-47E9-A689-85FCCBF33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6FDA64-3F77-4652-AF13-ED72AD80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F18A-4F4A-4395-A504-8DA31797B51C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62F5DC-F980-4369-8414-2EBC81799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CDA9BA-CD44-43F5-B1BE-EE428FE8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062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55848D-49B5-4738-95E0-A1063A12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E9EB28-3ED8-4F2A-997A-EF3867ECA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FDBDA4-C78A-4803-A97C-BC2CB7F2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7CD8-0A59-487F-931B-BC7F1BAFE0DB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0D70C6-F757-4D30-810D-61AA145E3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A869747-63A3-4966-98C5-68F0242E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722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DBC845-0A72-41A4-995A-B41EC5225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30591C-1E98-422B-8153-F9C2A18B4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99C21F6-B3FE-4195-BED2-62ECABFF7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525CE3-1DEB-4E6E-9B0A-92A73C4D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16C0-3FC9-41AF-9F46-1CED3F936FA8}" type="datetime1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EB89051-84F4-4C26-A537-F8C7D0D0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EE5BBBE-FA1F-4252-86C4-EEF062C53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00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0BDC02-DCAA-4E2B-BCC9-DA5F7ED35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DFED22A-045B-4748-AEA6-85D6E621A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E863E0-8D20-443B-B41B-B7C9ED5C0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F4D0145-DD4B-45EF-B564-DEB41F8E0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8866274-FB99-44FE-9C86-0FF9656BB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E88E4DB-AEEE-4B67-B59A-6CD0ABDF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D12C7-5D22-4125-A6A1-C10F74D3A95F}" type="datetime1">
              <a:rPr lang="pl-PL" smtClean="0"/>
              <a:t>04.11.2024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074396A-4E66-4F66-A469-72EEE8AD3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E8AF3AC-A919-430D-9C66-A1FDA807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3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FBBF45-5B6A-4B2B-AEE3-1475B7B87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801D69C-8619-4DD4-A7DF-0442979C4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AEF2F-59D1-471B-BF4A-385C268CEEDF}" type="datetime1">
              <a:rPr lang="pl-PL" smtClean="0"/>
              <a:t>04.11.2024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A02C9A-4665-4951-9C68-FACE0C093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C6DA642-E5A7-45F6-B99A-D7528780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DB6F004-8C0F-4112-B7FB-1D4906A67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1B4-511E-4554-A695-1D1B5AC8E779}" type="datetime1">
              <a:rPr lang="pl-PL" smtClean="0"/>
              <a:t>04.11.2024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B37E099-0C48-4AE1-BAFC-D51A53315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E459D7-E939-4937-897C-FC605E41D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720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A3A5F7-2F23-46EF-B55D-8B3D5E8F2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265946-6C70-43AD-9899-E28FA43C3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ADDA66-1985-4DDF-B614-E2C9ED9E45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2F5368-B006-4D28-A7E1-D3BC33ED8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B5AF-AF82-47E0-B420-DC0322217535}" type="datetime1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13C0A15-869B-416E-95F2-8FB8E1F0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6D3E374-14C8-44AE-BA58-3748A1BE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8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90B0B4-DFE5-4B20-BD08-38441959A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4346162-421B-46D9-BB3C-306E4F752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31EA172-69AB-4E80-88EB-825D71496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153C099-78BD-4A1C-B11A-D51D6B2C2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634E-2BD1-432B-ACFC-7454028BAD89}" type="datetime1">
              <a:rPr lang="pl-PL" smtClean="0"/>
              <a:t>04.11.2024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5816AC1-0C11-43A0-AE7E-057953D5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836F83-6A43-4BF2-9A36-48CA02638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99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D10AABE-C44C-4003-ADB0-8E1EDF1F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C4F9D0-6C68-40FB-85DA-20B03B5A0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25A0D7-BC0B-4EEF-86BF-B7AD057B4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CC28A-8A6A-4804-8193-483BD1C37806}" type="datetime1">
              <a:rPr lang="pl-PL" smtClean="0"/>
              <a:t>04.11.2024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80E0BA-0C15-48CD-80FF-7891019B8B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192460-BFA3-4A02-BB51-69FDD00D7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0994-31D5-42DD-BB85-440EC4FDF1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152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168249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9204945" y="626594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D0994-31D5-42DD-BB85-440EC4FDF1B0}" type="slidenum">
              <a:rPr kumimoji="0" lang="pl-PL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744567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5DF30E9-5EC2-637E-1846-E9A1D275D0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25" y="226110"/>
            <a:ext cx="2878434" cy="825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933C34-7E2B-9B5B-2416-D5E9D0005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4481" y="256992"/>
            <a:ext cx="1643664" cy="8672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1ED9ED5-F381-1C0E-FEE2-DF726CB2BC3F}"/>
              </a:ext>
            </a:extLst>
          </p:cNvPr>
          <p:cNvSpPr txBox="1"/>
          <p:nvPr/>
        </p:nvSpPr>
        <p:spPr>
          <a:xfrm>
            <a:off x="2499473" y="85154"/>
            <a:ext cx="75799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Erasmus+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Programme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Key Action 2 Cooperation Partnerships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for Higher Education (KA220-HED)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Agreement number 2023-1-RO01-KA220-HED-000155412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European Network for Additive Manufacturing in Industrial Design for Ukrainian 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Context,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Poznan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POLAND, </a:t>
            </a: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November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4th,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2024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Poznan University of Technology International Relations Office | Poznan">
            <a:extLst>
              <a:ext uri="{FF2B5EF4-FFF2-40B4-BE49-F238E27FC236}">
                <a16:creationId xmlns:a16="http://schemas.microsoft.com/office/drawing/2014/main" id="{8FFE269A-2ACA-C0F9-85AE-B9FAE23D1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69" y="5848941"/>
            <a:ext cx="945510" cy="94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608BAD-AB2C-450D-89D7-B9358DA50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0309" y="5841183"/>
            <a:ext cx="1000879" cy="9167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0E6C2CD-FC8E-5A0A-6412-4468A236B7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1660" y="5828597"/>
            <a:ext cx="945510" cy="941942"/>
          </a:xfrm>
          <a:prstGeom prst="rect">
            <a:avLst/>
          </a:prstGeom>
        </p:spPr>
      </p:pic>
      <p:pic>
        <p:nvPicPr>
          <p:cNvPr id="1038" name="Picture 14" descr="EDIBON | Móstoles">
            <a:extLst>
              <a:ext uri="{FF2B5EF4-FFF2-40B4-BE49-F238E27FC236}">
                <a16:creationId xmlns:a16="http://schemas.microsoft.com/office/drawing/2014/main" id="{775609A6-6984-02A2-1512-EE9D5CB86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180" y="5765506"/>
            <a:ext cx="1000879" cy="100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CFA66391-A05F-208C-4F2B-3722E7461D04}"/>
              </a:ext>
            </a:extLst>
          </p:cNvPr>
          <p:cNvSpPr txBox="1"/>
          <p:nvPr/>
        </p:nvSpPr>
        <p:spPr>
          <a:xfrm>
            <a:off x="32327" y="1051847"/>
            <a:ext cx="786577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1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MULTIPLIER EVENT 4</a:t>
            </a:r>
            <a:endParaRPr lang="pl-PL" sz="28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24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Start </a:t>
            </a:r>
            <a:r>
              <a:rPr kumimoji="0" lang="pl-PL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</a:t>
            </a:r>
            <a:r>
              <a:rPr kumimoji="0" lang="pl-PL" sz="24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pl-PL" sz="24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12.00 </a:t>
            </a:r>
            <a:r>
              <a:rPr kumimoji="0" lang="pl-PL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CET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kumimoji="0" lang="pl-PL" sz="2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pl-PL" sz="36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Poznan</a:t>
            </a:r>
            <a:r>
              <a:rPr kumimoji="0" lang="pl-PL" sz="3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University of Technology, </a:t>
            </a:r>
            <a:br>
              <a:rPr kumimoji="0" lang="pl-PL" sz="3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pl-PL" sz="36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November</a:t>
            </a:r>
            <a:r>
              <a:rPr kumimoji="0" lang="pl-PL" sz="3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4th, </a:t>
            </a:r>
            <a:r>
              <a:rPr kumimoji="0" lang="pl-PL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2024</a:t>
            </a:r>
          </a:p>
        </p:txBody>
      </p:sp>
      <p:pic>
        <p:nvPicPr>
          <p:cNvPr id="17" name="Obraz 16" descr="Obraz zawierający tekst, zrzut ekranu, oprogramowanie, multimedia&#10;&#10;Opis wygenerowany automatycznie">
            <a:extLst>
              <a:ext uri="{FF2B5EF4-FFF2-40B4-BE49-F238E27FC236}">
                <a16:creationId xmlns:a16="http://schemas.microsoft.com/office/drawing/2014/main" id="{F405DC8D-B5E3-70EB-124D-1644669B378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94" b="23478"/>
          <a:stretch/>
        </p:blipFill>
        <p:spPr>
          <a:xfrm>
            <a:off x="7956366" y="1265562"/>
            <a:ext cx="4177368" cy="447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2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168249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9204945" y="626594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D0994-31D5-42DD-BB85-440EC4FDF1B0}" type="slidenum">
              <a:rPr kumimoji="0" lang="pl-PL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744567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5DF30E9-5EC2-637E-1846-E9A1D275D0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25" y="226110"/>
            <a:ext cx="2878434" cy="825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933C34-7E2B-9B5B-2416-D5E9D0005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4481" y="256992"/>
            <a:ext cx="1643664" cy="8672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1ED9ED5-F381-1C0E-FEE2-DF726CB2BC3F}"/>
              </a:ext>
            </a:extLst>
          </p:cNvPr>
          <p:cNvSpPr txBox="1"/>
          <p:nvPr/>
        </p:nvSpPr>
        <p:spPr>
          <a:xfrm>
            <a:off x="2499473" y="85154"/>
            <a:ext cx="75799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Erasmus+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Programme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Key Action 2 Cooperation Partnerships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for Higher Education (KA220-HED)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Agreement number 2023-1-RO01-KA220-HED-000155412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European Network for Additive Manufacturing in Industrial Design for Ukrainian 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Context,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Poznan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POLAND, </a:t>
            </a: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November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4th,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2024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Poznan University of Technology International Relations Office | Poznan">
            <a:extLst>
              <a:ext uri="{FF2B5EF4-FFF2-40B4-BE49-F238E27FC236}">
                <a16:creationId xmlns:a16="http://schemas.microsoft.com/office/drawing/2014/main" id="{8FFE269A-2ACA-C0F9-85AE-B9FAE23D1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69" y="5848941"/>
            <a:ext cx="945510" cy="94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608BAD-AB2C-450D-89D7-B9358DA50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0309" y="5841183"/>
            <a:ext cx="1000879" cy="9167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0E6C2CD-FC8E-5A0A-6412-4468A236B7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1660" y="5828597"/>
            <a:ext cx="945510" cy="941942"/>
          </a:xfrm>
          <a:prstGeom prst="rect">
            <a:avLst/>
          </a:prstGeom>
        </p:spPr>
      </p:pic>
      <p:pic>
        <p:nvPicPr>
          <p:cNvPr id="1038" name="Picture 14" descr="EDIBON | Móstoles">
            <a:extLst>
              <a:ext uri="{FF2B5EF4-FFF2-40B4-BE49-F238E27FC236}">
                <a16:creationId xmlns:a16="http://schemas.microsoft.com/office/drawing/2014/main" id="{775609A6-6984-02A2-1512-EE9D5CB86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180" y="5765506"/>
            <a:ext cx="1000879" cy="100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8"/>
          <a:srcRect l="-443" t="-327" r="751" b="40168"/>
          <a:stretch/>
        </p:blipFill>
        <p:spPr>
          <a:xfrm>
            <a:off x="2970748" y="1172567"/>
            <a:ext cx="583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56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0" y="1168249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9204945" y="6265946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0D0994-31D5-42DD-BB85-440EC4FDF1B0}" type="slidenum">
              <a:rPr kumimoji="0" lang="pl-PL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744567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5DF30E9-5EC2-637E-1846-E9A1D275D0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25" y="226110"/>
            <a:ext cx="2878434" cy="825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9933C34-7E2B-9B5B-2416-D5E9D0005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4481" y="256992"/>
            <a:ext cx="1643664" cy="8672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1ED9ED5-F381-1C0E-FEE2-DF726CB2BC3F}"/>
              </a:ext>
            </a:extLst>
          </p:cNvPr>
          <p:cNvSpPr txBox="1"/>
          <p:nvPr/>
        </p:nvSpPr>
        <p:spPr>
          <a:xfrm>
            <a:off x="2499473" y="85154"/>
            <a:ext cx="75799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Erasmus+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Programme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Key Action 2 Cooperation Partnerships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for Higher Education (KA220-HED)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Agreement number 2023-1-RO01-KA220-HED-000155412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European Network for Additive Manufacturing in Industrial Design for Ukrainian 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Context,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Poznan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POLAND, </a:t>
            </a:r>
            <a:r>
              <a:rPr kumimoji="0" lang="pl-PL" sz="12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November</a:t>
            </a:r>
            <a:r>
              <a:rPr kumimoji="0" lang="pl-PL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4th,</a:t>
            </a: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2024 </a:t>
            </a:r>
            <a:endParaRPr kumimoji="0" lang="en-US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Poznan University of Technology International Relations Office | Poznan">
            <a:extLst>
              <a:ext uri="{FF2B5EF4-FFF2-40B4-BE49-F238E27FC236}">
                <a16:creationId xmlns:a16="http://schemas.microsoft.com/office/drawing/2014/main" id="{8FFE269A-2ACA-C0F9-85AE-B9FAE23D1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69" y="5848941"/>
            <a:ext cx="945510" cy="945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F608BAD-AB2C-450D-89D7-B9358DA504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0309" y="5841183"/>
            <a:ext cx="1000879" cy="9167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0E6C2CD-FC8E-5A0A-6412-4468A236B7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1660" y="5828597"/>
            <a:ext cx="945510" cy="941942"/>
          </a:xfrm>
          <a:prstGeom prst="rect">
            <a:avLst/>
          </a:prstGeom>
        </p:spPr>
      </p:pic>
      <p:pic>
        <p:nvPicPr>
          <p:cNvPr id="1038" name="Picture 14" descr="EDIBON | Móstoles">
            <a:extLst>
              <a:ext uri="{FF2B5EF4-FFF2-40B4-BE49-F238E27FC236}">
                <a16:creationId xmlns:a16="http://schemas.microsoft.com/office/drawing/2014/main" id="{775609A6-6984-02A2-1512-EE9D5CB86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5180" y="5765506"/>
            <a:ext cx="1000879" cy="100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8"/>
          <a:srcRect l="-443" t="55898" r="751" b="-38755"/>
          <a:stretch/>
        </p:blipFill>
        <p:spPr>
          <a:xfrm>
            <a:off x="3180000" y="1728000"/>
            <a:ext cx="5832000" cy="62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9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97</Words>
  <Application>Microsoft Office PowerPoint</Application>
  <PresentationFormat>Panoramiczny</PresentationFormat>
  <Paragraphs>23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1_Motyw pakietu Office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Użytkownik systemu Windows</dc:creator>
  <cp:lastModifiedBy>Użytkownik systemu Windows</cp:lastModifiedBy>
  <cp:revision>7</cp:revision>
  <dcterms:created xsi:type="dcterms:W3CDTF">2024-11-03T19:01:17Z</dcterms:created>
  <dcterms:modified xsi:type="dcterms:W3CDTF">2024-11-04T10:32:38Z</dcterms:modified>
</cp:coreProperties>
</file>