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A11DA9-B583-4A5C-8FB2-EA3D069D9C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5B3003C-1C0B-4CD3-A16C-76290A75D8A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/>
              <a:t>Kliknij, aby edytować styl wzorca podtytułu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BC4FE526-22BD-41F9-9DD8-3A09DC843C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ACC2AF-9551-4E03-B387-D6AE023B0154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1D4AB77B-4B25-4D63-93DC-57D18EEFD7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C34CB7D4-4D26-4D14-8984-91FF123C2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17500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BEE420-FF6C-4FFB-830B-46056C3B33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E3F910D3-4C41-4860-96F1-914DD33019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65A1D0F-7211-4E15-A54C-8A963725D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336E77-62AF-460E-8FAB-1FE2FB37E3A0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8A6EF27-B40A-43A6-88E6-14803E00C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D8B879BF-F107-4B8F-A4B5-808BDD4B2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04670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>
            <a:extLst>
              <a:ext uri="{FF2B5EF4-FFF2-40B4-BE49-F238E27FC236}">
                <a16:creationId xmlns:a16="http://schemas.microsoft.com/office/drawing/2014/main" id="{F11368A7-7D29-4C69-A114-8AC750DB62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ytułu pionowego 2">
            <a:extLst>
              <a:ext uri="{FF2B5EF4-FFF2-40B4-BE49-F238E27FC236}">
                <a16:creationId xmlns:a16="http://schemas.microsoft.com/office/drawing/2014/main" id="{DE71622A-3F33-4492-94F8-D10AAF9C9CF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7D32E490-24A9-4C8D-83D1-F8C4A3FEED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E139C-AD22-4AD4-BAC4-ECCD48739320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2B2805E0-EF47-4D55-9DDB-F51D46B88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A0F27D11-5178-433D-AA82-9F75457D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58912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3E76138-DB23-43E4-A3CF-3BC06301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B63ED84-616C-47E9-A689-85FCCBF33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AE6FDA64-3F77-4652-AF13-ED72AD805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3FF18A-4F4A-4395-A504-8DA31797B51C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9E62F5DC-F980-4369-8414-2EBC817997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8ECDA9BA-CD44-43F5-B1BE-EE428FE8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130620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255848D-49B5-4738-95E0-A1063A12A3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A0E9EB28-3ED8-4F2A-997A-EF3867ECA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64FDBDA4-C78A-4803-A97C-BC2CB7F2D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9C7CD8-0A59-487F-931B-BC7F1BAFE0DB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4A0D70C6-F757-4D30-810D-61AA145E3F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3A869747-63A3-4966-98C5-68F0242E87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072293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9DBC845-0A72-41A4-995A-B41EC52259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830591C-1E98-422B-8153-F9C2A18B4DC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299C21F6-B3FE-4195-BED2-62ECABFF71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4525CE3-1DEB-4E6E-9B0A-92A73C4D64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616C0-3FC9-41AF-9F46-1CED3F936FA8}" type="datetime1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FEB89051-84F4-4C26-A537-F8C7D0D06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BEE5BBBE-FA1F-4252-86C4-EEF062C53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56009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00BDC02-DCAA-4E2B-BCC9-DA5F7ED355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BDFED22A-045B-4748-AEA6-85D6E621A8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Symbol zastępczy zawartości 3">
            <a:extLst>
              <a:ext uri="{FF2B5EF4-FFF2-40B4-BE49-F238E27FC236}">
                <a16:creationId xmlns:a16="http://schemas.microsoft.com/office/drawing/2014/main" id="{E5E863E0-8D20-443B-B41B-B7C9ED5C08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tekstu 4">
            <a:extLst>
              <a:ext uri="{FF2B5EF4-FFF2-40B4-BE49-F238E27FC236}">
                <a16:creationId xmlns:a16="http://schemas.microsoft.com/office/drawing/2014/main" id="{9F4D0145-DD4B-45EF-B564-DEB41F8E0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Symbol zastępczy zawartości 5">
            <a:extLst>
              <a:ext uri="{FF2B5EF4-FFF2-40B4-BE49-F238E27FC236}">
                <a16:creationId xmlns:a16="http://schemas.microsoft.com/office/drawing/2014/main" id="{98866274-FB99-44FE-9C86-0FF9656BB27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Symbol zastępczy daty 6">
            <a:extLst>
              <a:ext uri="{FF2B5EF4-FFF2-40B4-BE49-F238E27FC236}">
                <a16:creationId xmlns:a16="http://schemas.microsoft.com/office/drawing/2014/main" id="{0E88E4DB-AEEE-4B67-B59A-6CD0ABDFD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D12C7-5D22-4125-A6A1-C10F74D3A95F}" type="datetime1">
              <a:rPr lang="pl-PL" smtClean="0"/>
              <a:t>04.11.2024</a:t>
            </a:fld>
            <a:endParaRPr lang="pl-PL"/>
          </a:p>
        </p:txBody>
      </p:sp>
      <p:sp>
        <p:nvSpPr>
          <p:cNvPr id="8" name="Symbol zastępczy stopki 7">
            <a:extLst>
              <a:ext uri="{FF2B5EF4-FFF2-40B4-BE49-F238E27FC236}">
                <a16:creationId xmlns:a16="http://schemas.microsoft.com/office/drawing/2014/main" id="{E074396A-4E66-4F66-A469-72EEE8AD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>
            <a:extLst>
              <a:ext uri="{FF2B5EF4-FFF2-40B4-BE49-F238E27FC236}">
                <a16:creationId xmlns:a16="http://schemas.microsoft.com/office/drawing/2014/main" id="{1E8AF3AC-A919-430D-9C66-A1FDA8074B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431363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3FBBF45-5B6A-4B2B-AEE3-1475B7B87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>
            <a:extLst>
              <a:ext uri="{FF2B5EF4-FFF2-40B4-BE49-F238E27FC236}">
                <a16:creationId xmlns:a16="http://schemas.microsoft.com/office/drawing/2014/main" id="{F801D69C-8619-4DD4-A7DF-0442979C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7AEF2F-59D1-471B-BF4A-385C268CEEDF}" type="datetime1">
              <a:rPr lang="pl-PL" smtClean="0"/>
              <a:t>04.11.2024</a:t>
            </a:fld>
            <a:endParaRPr lang="pl-PL"/>
          </a:p>
        </p:txBody>
      </p:sp>
      <p:sp>
        <p:nvSpPr>
          <p:cNvPr id="4" name="Symbol zastępczy stopki 3">
            <a:extLst>
              <a:ext uri="{FF2B5EF4-FFF2-40B4-BE49-F238E27FC236}">
                <a16:creationId xmlns:a16="http://schemas.microsoft.com/office/drawing/2014/main" id="{48A02C9A-4665-4951-9C68-FACE0C093A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>
            <a:extLst>
              <a:ext uri="{FF2B5EF4-FFF2-40B4-BE49-F238E27FC236}">
                <a16:creationId xmlns:a16="http://schemas.microsoft.com/office/drawing/2014/main" id="{0C6DA642-E5A7-45F6-B99A-D7528780D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85387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>
            <a:extLst>
              <a:ext uri="{FF2B5EF4-FFF2-40B4-BE49-F238E27FC236}">
                <a16:creationId xmlns:a16="http://schemas.microsoft.com/office/drawing/2014/main" id="{9DB6F004-8C0F-4112-B7FB-1D4906A679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A41B4-511E-4554-A695-1D1B5AC8E779}" type="datetime1">
              <a:rPr lang="pl-PL" smtClean="0"/>
              <a:t>04.11.2024</a:t>
            </a:fld>
            <a:endParaRPr lang="pl-PL"/>
          </a:p>
        </p:txBody>
      </p:sp>
      <p:sp>
        <p:nvSpPr>
          <p:cNvPr id="3" name="Symbol zastępczy stopki 2">
            <a:extLst>
              <a:ext uri="{FF2B5EF4-FFF2-40B4-BE49-F238E27FC236}">
                <a16:creationId xmlns:a16="http://schemas.microsoft.com/office/drawing/2014/main" id="{4B37E099-0C48-4AE1-BAFC-D51A53315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E459D7-E939-4937-897C-FC605E41D6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972034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A3A5F7-2F23-46EF-B55D-8B3D5E8F2F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4265946-6C70-43AD-9899-E28FA43C3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F7ADDA66-1985-4DDF-B614-E2C9ED9E45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EC2F5368-B006-4D28-A7E1-D3BC33ED8A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B5AF-AF82-47E0-B420-DC0322217535}" type="datetime1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713C0A15-869B-416E-95F2-8FB8E1F0B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E6D3E374-14C8-44AE-BA58-3748A1BE7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85586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590B0B4-DFE5-4B20-BD08-38441959A7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/>
              <a:t>Kliknij, aby edytować styl</a:t>
            </a:r>
          </a:p>
        </p:txBody>
      </p:sp>
      <p:sp>
        <p:nvSpPr>
          <p:cNvPr id="3" name="Symbol zastępczy obrazu 2">
            <a:extLst>
              <a:ext uri="{FF2B5EF4-FFF2-40B4-BE49-F238E27FC236}">
                <a16:creationId xmlns:a16="http://schemas.microsoft.com/office/drawing/2014/main" id="{04346162-421B-46D9-BB3C-306E4F7529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>
            <a:extLst>
              <a:ext uri="{FF2B5EF4-FFF2-40B4-BE49-F238E27FC236}">
                <a16:creationId xmlns:a16="http://schemas.microsoft.com/office/drawing/2014/main" id="{531EA172-69AB-4E80-88EB-825D71496B3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Symbol zastępczy daty 4">
            <a:extLst>
              <a:ext uri="{FF2B5EF4-FFF2-40B4-BE49-F238E27FC236}">
                <a16:creationId xmlns:a16="http://schemas.microsoft.com/office/drawing/2014/main" id="{6153C099-78BD-4A1C-B11A-D51D6B2C21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9634E-2BD1-432B-ACFC-7454028BAD89}" type="datetime1">
              <a:rPr lang="pl-PL" smtClean="0"/>
              <a:t>04.11.2024</a:t>
            </a:fld>
            <a:endParaRPr lang="pl-PL"/>
          </a:p>
        </p:txBody>
      </p:sp>
      <p:sp>
        <p:nvSpPr>
          <p:cNvPr id="6" name="Symbol zastępczy stopki 5">
            <a:extLst>
              <a:ext uri="{FF2B5EF4-FFF2-40B4-BE49-F238E27FC236}">
                <a16:creationId xmlns:a16="http://schemas.microsoft.com/office/drawing/2014/main" id="{65816AC1-0C11-43A0-AE7E-057953D58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>
            <a:extLst>
              <a:ext uri="{FF2B5EF4-FFF2-40B4-BE49-F238E27FC236}">
                <a16:creationId xmlns:a16="http://schemas.microsoft.com/office/drawing/2014/main" id="{F7836F83-6A43-4BF2-9A36-48CA02638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41996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>
            <a:extLst>
              <a:ext uri="{FF2B5EF4-FFF2-40B4-BE49-F238E27FC236}">
                <a16:creationId xmlns:a16="http://schemas.microsoft.com/office/drawing/2014/main" id="{BD10AABE-C44C-4003-ADB0-8E1EDF1F52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>
            <a:extLst>
              <a:ext uri="{FF2B5EF4-FFF2-40B4-BE49-F238E27FC236}">
                <a16:creationId xmlns:a16="http://schemas.microsoft.com/office/drawing/2014/main" id="{C3C4F9D0-6C68-40FB-85DA-20B03B5A03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daty 3">
            <a:extLst>
              <a:ext uri="{FF2B5EF4-FFF2-40B4-BE49-F238E27FC236}">
                <a16:creationId xmlns:a16="http://schemas.microsoft.com/office/drawing/2014/main" id="{EF25A0D7-BC0B-4EEF-86BF-B7AD057B47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0CC28A-8A6A-4804-8193-483BD1C37806}" type="datetime1">
              <a:rPr lang="pl-PL" smtClean="0"/>
              <a:t>04.11.2024</a:t>
            </a:fld>
            <a:endParaRPr lang="pl-PL"/>
          </a:p>
        </p:txBody>
      </p:sp>
      <p:sp>
        <p:nvSpPr>
          <p:cNvPr id="5" name="Symbol zastępczy stopki 4">
            <a:extLst>
              <a:ext uri="{FF2B5EF4-FFF2-40B4-BE49-F238E27FC236}">
                <a16:creationId xmlns:a16="http://schemas.microsoft.com/office/drawing/2014/main" id="{3980E0BA-0C15-48CD-80FF-7891019B8B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>
            <a:extLst>
              <a:ext uri="{FF2B5EF4-FFF2-40B4-BE49-F238E27FC236}">
                <a16:creationId xmlns:a16="http://schemas.microsoft.com/office/drawing/2014/main" id="{63192460-BFA3-4A02-BB51-69FDD00D7A9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0D0994-31D5-42DD-BB85-440EC4FDF1B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11521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168249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9204945" y="626594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D0994-31D5-42DD-BB85-440EC4FDF1B0}" type="slidenum">
              <a:rPr kumimoji="0" lang="pl-PL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44567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5DF30E9-5EC2-637E-1846-E9A1D275D0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25" y="226110"/>
            <a:ext cx="2878434" cy="825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933C34-7E2B-9B5B-2416-D5E9D0005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4481" y="256992"/>
            <a:ext cx="1643664" cy="8672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1ED9ED5-F381-1C0E-FEE2-DF726CB2BC3F}"/>
              </a:ext>
            </a:extLst>
          </p:cNvPr>
          <p:cNvSpPr txBox="1"/>
          <p:nvPr/>
        </p:nvSpPr>
        <p:spPr>
          <a:xfrm>
            <a:off x="2499473" y="85154"/>
            <a:ext cx="75799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Erasmus+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Programme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Key Action 2 Cooperation Partnerships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for Higher Education (KA220-HED)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Agreement number 2023-1-RO01-KA220-HED-000155412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European Network for Additive Manufacturing in Industrial Design for Ukrainian 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Context,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Poznan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POLAND, </a:t>
            </a: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November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4th,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2024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Poznan University of Technology International Relations Office | Poznan">
            <a:extLst>
              <a:ext uri="{FF2B5EF4-FFF2-40B4-BE49-F238E27FC236}">
                <a16:creationId xmlns:a16="http://schemas.microsoft.com/office/drawing/2014/main" id="{8FFE269A-2ACA-C0F9-85AE-B9FAE23D1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69" y="5848941"/>
            <a:ext cx="945510" cy="94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F608BAD-AB2C-450D-89D7-B9358DA50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0309" y="5841183"/>
            <a:ext cx="1000879" cy="9167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0E6C2CD-FC8E-5A0A-6412-4468A236B7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660" y="5828597"/>
            <a:ext cx="945510" cy="941942"/>
          </a:xfrm>
          <a:prstGeom prst="rect">
            <a:avLst/>
          </a:prstGeom>
        </p:spPr>
      </p:pic>
      <p:pic>
        <p:nvPicPr>
          <p:cNvPr id="1038" name="Picture 14" descr="EDIBON | Móstoles">
            <a:extLst>
              <a:ext uri="{FF2B5EF4-FFF2-40B4-BE49-F238E27FC236}">
                <a16:creationId xmlns:a16="http://schemas.microsoft.com/office/drawing/2014/main" id="{775609A6-6984-02A2-1512-EE9D5CB86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80" y="5765506"/>
            <a:ext cx="1000879" cy="100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>
            <a:extLst>
              <a:ext uri="{FF2B5EF4-FFF2-40B4-BE49-F238E27FC236}">
                <a16:creationId xmlns:a16="http://schemas.microsoft.com/office/drawing/2014/main" id="{CFA66391-A05F-208C-4F2B-3722E7461D04}"/>
              </a:ext>
            </a:extLst>
          </p:cNvPr>
          <p:cNvSpPr txBox="1"/>
          <p:nvPr/>
        </p:nvSpPr>
        <p:spPr>
          <a:xfrm>
            <a:off x="32327" y="1051847"/>
            <a:ext cx="7865774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800" b="1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4800" b="1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MULTIPLIER EVENT 4</a:t>
            </a:r>
            <a:endParaRPr lang="pl-PL" sz="2800" b="1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l-PL" sz="2400" b="0" i="1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2400" i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Start </a:t>
            </a:r>
            <a:r>
              <a:rPr kumimoji="0" lang="pl-PL" sz="24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at</a:t>
            </a:r>
            <a:r>
              <a:rPr kumimoji="0" lang="pl-PL" sz="24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</a:t>
            </a:r>
            <a:r>
              <a:rPr kumimoji="0" lang="pl-PL" sz="2400" b="0" i="1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12.00 </a:t>
            </a:r>
            <a: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CET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/>
            </a:r>
            <a:br>
              <a:rPr kumimoji="0" lang="pl-PL" sz="24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pl-PL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Poznan</a:t>
            </a:r>
            <a:r>
              <a:rPr kumimoji="0" lang="pl-PL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University of Technology, </a:t>
            </a:r>
            <a:br>
              <a:rPr kumimoji="0" lang="pl-PL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</a:br>
            <a:r>
              <a:rPr kumimoji="0" lang="pl-PL" sz="3600" b="0" i="1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November</a:t>
            </a:r>
            <a:r>
              <a:rPr kumimoji="0" lang="pl-PL" sz="3600" b="0" i="1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4th, </a:t>
            </a:r>
            <a:r>
              <a:rPr kumimoji="0" lang="pl-PL" sz="36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2024</a:t>
            </a:r>
          </a:p>
        </p:txBody>
      </p:sp>
      <p:pic>
        <p:nvPicPr>
          <p:cNvPr id="17" name="Obraz 16" descr="Obraz zawierający tekst, zrzut ekranu, oprogramowanie, multimedia&#10;&#10;Opis wygenerowany automatycznie">
            <a:extLst>
              <a:ext uri="{FF2B5EF4-FFF2-40B4-BE49-F238E27FC236}">
                <a16:creationId xmlns:a16="http://schemas.microsoft.com/office/drawing/2014/main" id="{F405DC8D-B5E3-70EB-124D-1644669B3784}"/>
              </a:ext>
            </a:extLst>
          </p:cNvPr>
          <p:cNvPicPr>
            <a:picLocks noChangeAspect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94" b="23478"/>
          <a:stretch/>
        </p:blipFill>
        <p:spPr>
          <a:xfrm>
            <a:off x="7956366" y="1265562"/>
            <a:ext cx="4177368" cy="4479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23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168249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9204945" y="626594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D0994-31D5-42DD-BB85-440EC4FDF1B0}" type="slidenum">
              <a:rPr kumimoji="0" lang="pl-PL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44567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5DF30E9-5EC2-637E-1846-E9A1D275D0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25" y="226110"/>
            <a:ext cx="2878434" cy="825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933C34-7E2B-9B5B-2416-D5E9D0005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4481" y="256992"/>
            <a:ext cx="1643664" cy="8672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1ED9ED5-F381-1C0E-FEE2-DF726CB2BC3F}"/>
              </a:ext>
            </a:extLst>
          </p:cNvPr>
          <p:cNvSpPr txBox="1"/>
          <p:nvPr/>
        </p:nvSpPr>
        <p:spPr>
          <a:xfrm>
            <a:off x="2499473" y="85154"/>
            <a:ext cx="75799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Erasmus+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Programme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Key Action 2 Cooperation Partnerships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for Higher Education (KA220-HED)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Agreement number 2023-1-RO01-KA220-HED-000155412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European Network for Additive Manufacturing in Industrial Design for Ukrainian 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Context,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Poznan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POLAND, </a:t>
            </a: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November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4th,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2024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Poznan University of Technology International Relations Office | Poznan">
            <a:extLst>
              <a:ext uri="{FF2B5EF4-FFF2-40B4-BE49-F238E27FC236}">
                <a16:creationId xmlns:a16="http://schemas.microsoft.com/office/drawing/2014/main" id="{8FFE269A-2ACA-C0F9-85AE-B9FAE23D1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69" y="5848941"/>
            <a:ext cx="945510" cy="94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F608BAD-AB2C-450D-89D7-B9358DA50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0309" y="5841183"/>
            <a:ext cx="1000879" cy="9167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0E6C2CD-FC8E-5A0A-6412-4468A236B7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660" y="5828597"/>
            <a:ext cx="945510" cy="941942"/>
          </a:xfrm>
          <a:prstGeom prst="rect">
            <a:avLst/>
          </a:prstGeom>
        </p:spPr>
      </p:pic>
      <p:pic>
        <p:nvPicPr>
          <p:cNvPr id="1038" name="Picture 14" descr="EDIBON | Móstoles">
            <a:extLst>
              <a:ext uri="{FF2B5EF4-FFF2-40B4-BE49-F238E27FC236}">
                <a16:creationId xmlns:a16="http://schemas.microsoft.com/office/drawing/2014/main" id="{775609A6-6984-02A2-1512-EE9D5CB86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80" y="5765506"/>
            <a:ext cx="1000879" cy="100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8"/>
          <a:srcRect l="-443" t="-327" r="751" b="40168"/>
          <a:stretch/>
        </p:blipFill>
        <p:spPr>
          <a:xfrm>
            <a:off x="2970748" y="1172567"/>
            <a:ext cx="5832000" cy="457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9564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>
            <a:off x="0" y="1168249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Slide Number Placeholder 9"/>
          <p:cNvSpPr>
            <a:spLocks noGrp="1"/>
          </p:cNvSpPr>
          <p:nvPr>
            <p:ph type="sldNum" sz="quarter" idx="12"/>
          </p:nvPr>
        </p:nvSpPr>
        <p:spPr>
          <a:xfrm>
            <a:off x="9204945" y="6265946"/>
            <a:ext cx="2743200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E0D0994-31D5-42DD-BB85-440EC4FDF1B0}" type="slidenum">
              <a:rPr kumimoji="0" lang="pl-PL" sz="16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l-PL" sz="1600" b="0" i="0" u="none" strike="noStrike" kern="1200" cap="none" spc="0" normalizeH="0" baseline="0" noProof="0" dirty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13" name="Straight Connector 12"/>
          <p:cNvCxnSpPr/>
          <p:nvPr/>
        </p:nvCxnSpPr>
        <p:spPr>
          <a:xfrm>
            <a:off x="0" y="5744567"/>
            <a:ext cx="121920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 descr="A blue text on a black background&#10;&#10;Description automatically generated">
            <a:extLst>
              <a:ext uri="{FF2B5EF4-FFF2-40B4-BE49-F238E27FC236}">
                <a16:creationId xmlns:a16="http://schemas.microsoft.com/office/drawing/2014/main" id="{E5DF30E9-5EC2-637E-1846-E9A1D275D08D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725" y="226110"/>
            <a:ext cx="2878434" cy="82573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99933C34-7E2B-9B5B-2416-D5E9D000566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304481" y="256992"/>
            <a:ext cx="1643664" cy="867295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1ED9ED5-F381-1C0E-FEE2-DF726CB2BC3F}"/>
              </a:ext>
            </a:extLst>
          </p:cNvPr>
          <p:cNvSpPr txBox="1"/>
          <p:nvPr/>
        </p:nvSpPr>
        <p:spPr>
          <a:xfrm>
            <a:off x="2499473" y="85154"/>
            <a:ext cx="7579909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Erasmus+ </a:t>
            </a:r>
            <a:r>
              <a:rPr kumimoji="0" lang="en-US" sz="1400" b="1" i="0" u="none" strike="noStrike" kern="0" cap="none" spc="0" normalizeH="0" baseline="0" noProof="0" dirty="0" err="1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Programme</a:t>
            </a: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Key Action 2 Cooperation Partnerships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1" i="0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for Higher Education (KA220-HED)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1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Agreement number 2023-1-RO01-KA220-HED-000155412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European Network for Additive Manufacturing in Industrial Design for Ukrainian 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Context,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/>
            </a:r>
            <a:b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</a:b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Poznan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, POLAND, </a:t>
            </a:r>
            <a:r>
              <a:rPr kumimoji="0" lang="pl-PL" sz="1200" b="0" i="1" u="none" strike="noStrike" kern="0" cap="none" spc="0" normalizeH="0" baseline="0" noProof="0" dirty="0" err="1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November</a:t>
            </a:r>
            <a:r>
              <a:rPr kumimoji="0" lang="pl-PL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4th,</a:t>
            </a:r>
            <a:r>
              <a:rPr kumimoji="0" lang="en-US" sz="1200" b="0" i="1" u="none" strike="noStrike" kern="0" cap="none" spc="0" normalizeH="0" baseline="0" noProof="0" dirty="0" smtClean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</a:t>
            </a:r>
            <a:r>
              <a:rPr kumimoji="0" lang="en-US" sz="1200" b="0" i="1" u="none" strike="noStrike" kern="0" cap="none" spc="0" normalizeH="0" baseline="0" noProof="0" dirty="0">
                <a:ln>
                  <a:noFill/>
                </a:ln>
                <a:solidFill>
                  <a:srgbClr val="1D2228"/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2024 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Poznan University of Technology International Relations Office | Poznan">
            <a:extLst>
              <a:ext uri="{FF2B5EF4-FFF2-40B4-BE49-F238E27FC236}">
                <a16:creationId xmlns:a16="http://schemas.microsoft.com/office/drawing/2014/main" id="{8FFE269A-2ACA-C0F9-85AE-B9FAE23D15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3669" y="5848941"/>
            <a:ext cx="945510" cy="9455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CF608BAD-AB2C-450D-89D7-B9358DA504B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470309" y="5841183"/>
            <a:ext cx="1000879" cy="916771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80E6C2CD-FC8E-5A0A-6412-4468A236B72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81660" y="5828597"/>
            <a:ext cx="945510" cy="941942"/>
          </a:xfrm>
          <a:prstGeom prst="rect">
            <a:avLst/>
          </a:prstGeom>
        </p:spPr>
      </p:pic>
      <p:pic>
        <p:nvPicPr>
          <p:cNvPr id="1038" name="Picture 14" descr="EDIBON | Móstoles">
            <a:extLst>
              <a:ext uri="{FF2B5EF4-FFF2-40B4-BE49-F238E27FC236}">
                <a16:creationId xmlns:a16="http://schemas.microsoft.com/office/drawing/2014/main" id="{775609A6-6984-02A2-1512-EE9D5CB8629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5180" y="5765506"/>
            <a:ext cx="1000879" cy="1000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 rotWithShape="1">
          <a:blip r:embed="rId8"/>
          <a:srcRect l="-443" t="55898" r="751" b="-38755"/>
          <a:stretch/>
        </p:blipFill>
        <p:spPr>
          <a:xfrm>
            <a:off x="3180000" y="1728000"/>
            <a:ext cx="5832000" cy="62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669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97</Words>
  <Application>Microsoft Office PowerPoint</Application>
  <PresentationFormat>Panoramiczny</PresentationFormat>
  <Paragraphs>23</Paragraphs>
  <Slides>3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1_Motyw pakietu Office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Użytkownik systemu Windows</dc:creator>
  <cp:lastModifiedBy>Użytkownik systemu Windows</cp:lastModifiedBy>
  <cp:revision>7</cp:revision>
  <dcterms:created xsi:type="dcterms:W3CDTF">2024-11-03T19:01:17Z</dcterms:created>
  <dcterms:modified xsi:type="dcterms:W3CDTF">2024-11-04T10:32:38Z</dcterms:modified>
</cp:coreProperties>
</file>